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7" Type="http://schemas.microsoft.com/office/2020/02/relationships/classificationlabels" Target="docMetadata/LabelInfo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</p:sldMasterIdLst>
  <p:notesMasterIdLst>
    <p:notesMasterId r:id="rId30"/>
  </p:notesMasterIdLst>
  <p:sldIdLst>
    <p:sldId id="256" r:id="rId15"/>
    <p:sldId id="257" r:id="rId16"/>
    <p:sldId id="260" r:id="rId17"/>
    <p:sldId id="258" r:id="rId18"/>
    <p:sldId id="259" r:id="rId19"/>
    <p:sldId id="261" r:id="rId20"/>
    <p:sldId id="262" r:id="rId21"/>
    <p:sldId id="263" r:id="rId22"/>
    <p:sldId id="264" r:id="rId23"/>
    <p:sldId id="265" r:id="rId24"/>
    <p:sldId id="266" r:id="rId25"/>
    <p:sldId id="269" r:id="rId26"/>
    <p:sldId id="270" r:id="rId27"/>
    <p:sldId id="267" r:id="rId28"/>
    <p:sldId id="268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Случались</a:t>
            </a:r>
            <a:r>
              <a:rPr lang="ru-RU" baseline="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ли случаи когда в </a:t>
            </a:r>
            <a:r>
              <a:rPr lang="ru-RU" baseline="0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шк</a:t>
            </a:r>
            <a:r>
              <a:rPr lang="ru-RU" baseline="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библиотеке не было нужной книги</a:t>
            </a:r>
            <a:r>
              <a:rPr lang="en-US" baseline="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?</a:t>
            </a:r>
            <a:endParaRPr lang="ru-RU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c:rich>
      </c:tx>
      <c:layout>
        <c:manualLayout>
          <c:xMode val="edge"/>
          <c:yMode val="edge"/>
          <c:x val="0.22170202457895935"/>
          <c:y val="4.26554806479499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EB5-440E-A317-8926E76A75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F56-405E-AFB8-683ABBC8828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EB5-440E-A317-8926E76A75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Лист1!$A$2:$A$4</c:f>
              <c:strCache>
                <c:ptCount val="3"/>
                <c:pt idx="0">
                  <c:v>Случалось</c:v>
                </c:pt>
                <c:pt idx="1">
                  <c:v>Не случалось</c:v>
                </c:pt>
                <c:pt idx="2">
                  <c:v>Не посещали библиотеку</c:v>
                </c:pt>
              </c:strCache>
            </c:strRef>
          </c:cat>
          <c:val>
            <c:numRef>
              <c:f>Лист1!$B$2:$B$4</c:f>
              <c:numCache>
                <c:formatCode>0%</c:formatCode>
                <c:ptCount val="3"/>
                <c:pt idx="0">
                  <c:v>0.42</c:v>
                </c:pt>
                <c:pt idx="1">
                  <c:v>0.39</c:v>
                </c:pt>
                <c:pt idx="2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56-405E-AFB8-683ABBC882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ayout>
        <c:manualLayout>
          <c:xMode val="edge"/>
          <c:yMode val="edge"/>
          <c:x val="0.70749072806186364"/>
          <c:y val="0.31345551764531421"/>
          <c:w val="0.28936707064069722"/>
          <c:h val="0.456861125019570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&lt;верхний колонтитул&gt;</a:t>
            </a:r>
          </a:p>
        </p:txBody>
      </p:sp>
      <p:sp>
        <p:nvSpPr>
          <p:cNvPr id="95" name="PlaceHolder 4"/>
          <p:cNvSpPr>
            <a:spLocks noGrp="1"/>
          </p:cNvSpPr>
          <p:nvPr>
            <p:ph type="dt" idx="1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  <p:sp>
        <p:nvSpPr>
          <p:cNvPr id="96" name="PlaceHolder 5"/>
          <p:cNvSpPr>
            <a:spLocks noGrp="1"/>
          </p:cNvSpPr>
          <p:nvPr>
            <p:ph type="ftr" idx="1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</a:p>
        </p:txBody>
      </p:sp>
      <p:sp>
        <p:nvSpPr>
          <p:cNvPr id="97" name="PlaceHolder 6"/>
          <p:cNvSpPr>
            <a:spLocks noGrp="1"/>
          </p:cNvSpPr>
          <p:nvPr>
            <p:ph type="sldNum" idx="1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0F6C038-C578-46C6-A8EB-B52E550A4B52}" type="slidenum"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44661DE-7172-4A5C-866D-589E20AFE169}" type="slidenum">
              <a:rPr lang="ru-RU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5BFE8A1-F180-4C34-9568-5A77C3BEB4AD}" type="slidenum">
              <a:rPr lang="ru-RU" sz="1200" b="0" strike="noStrike" spc="-1">
                <a:solidFill>
                  <a:srgbClr val="000000"/>
                </a:solidFill>
                <a:latin typeface="Times New Roman"/>
              </a:rPr>
              <a:t>10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61E4544-493D-40A5-9A50-76344D2A18DC}" type="slidenum">
              <a:rPr lang="ru-RU" sz="1200" b="0" strike="noStrike" spc="-1">
                <a:solidFill>
                  <a:srgbClr val="000000"/>
                </a:solidFill>
                <a:latin typeface="Times New Roman"/>
              </a:rPr>
              <a:t>11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5BFE8A1-F180-4C34-9568-5A77C3BEB4AD}" type="slidenum">
              <a:rPr lang="ru-RU" sz="1200" b="0" strike="noStrike" spc="-1">
                <a:solidFill>
                  <a:srgbClr val="000000"/>
                </a:solidFill>
                <a:latin typeface="Times New Roman"/>
              </a:rPr>
              <a:t>12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5511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61E4544-493D-40A5-9A50-76344D2A18DC}" type="slidenum">
              <a:rPr lang="ru-RU" sz="1200" b="0" strike="noStrike" spc="-1">
                <a:solidFill>
                  <a:srgbClr val="000000"/>
                </a:solidFill>
                <a:latin typeface="Times New Roman"/>
              </a:rPr>
              <a:t>13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8035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A686442-B81A-4750-A546-77DC5864FE20}" type="slidenum">
              <a:rPr lang="ru-RU" sz="1200" b="0" strike="noStrike" spc="-1">
                <a:solidFill>
                  <a:srgbClr val="000000"/>
                </a:solidFill>
                <a:latin typeface="Times New Roman"/>
              </a:rPr>
              <a:t>14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9611DB1-2A18-44C1-A26D-DB92D8D803D0}" type="slidenum">
              <a:rPr lang="ru-RU" sz="1200" b="0" strike="noStrike" spc="-1">
                <a:solidFill>
                  <a:srgbClr val="000000"/>
                </a:solidFill>
                <a:latin typeface="Times New Roman"/>
              </a:rPr>
              <a:t>15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C39777A-CC65-4C8A-91FA-8A012382BA1E}" type="slidenum">
              <a:rPr lang="ru-RU" sz="1200" b="0" strike="noStrike" spc="-1">
                <a:solidFill>
                  <a:srgbClr val="000000"/>
                </a:solidFill>
                <a:latin typeface="Times New Roman"/>
              </a:rPr>
              <a:t>2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D7BE899-C9B6-4428-A524-3C7F310DBB8E}" type="slidenum">
              <a:rPr lang="ru-RU" sz="1200" b="0" strike="noStrike" spc="-1">
                <a:solidFill>
                  <a:srgbClr val="000000"/>
                </a:solidFill>
                <a:latin typeface="Times New Roman"/>
              </a:rPr>
              <a:t>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61743C8-D2C9-4461-9214-3B298AABCE0F}" type="slidenum">
              <a:rPr lang="ru-RU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4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5A01FB3-E8C6-4D7B-9A92-FDD5D1985DE7}" type="slidenum">
              <a:rPr lang="ru-RU" sz="1200" b="0" strike="noStrike" spc="-1">
                <a:solidFill>
                  <a:srgbClr val="000000"/>
                </a:solidFill>
                <a:latin typeface="Times New Roman"/>
              </a:rPr>
              <a:t>5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15FFF24-55E8-4698-A938-E3F23E40C0B6}" type="slidenum">
              <a:rPr lang="ru-RU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6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E7436B4-A1CE-4CE4-978D-1F014F8505C6}" type="slidenum">
              <a:rPr lang="ru-RU" sz="1200" b="0" strike="noStrike" spc="-1">
                <a:solidFill>
                  <a:srgbClr val="000000"/>
                </a:solidFill>
                <a:latin typeface="Times New Roman"/>
              </a:rPr>
              <a:t>7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CFB0900-9583-4858-8B0F-070DAC7AED27}" type="slidenum">
              <a:rPr lang="ru-RU" sz="1200" b="0" strike="noStrike" spc="-1">
                <a:solidFill>
                  <a:srgbClr val="000000"/>
                </a:solidFill>
                <a:latin typeface="Times New Roman"/>
              </a:rPr>
              <a:t>8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47B86F2-BC7A-4E60-B6D0-732AF9ED6210}" type="slidenum">
              <a:rPr lang="ru-RU" sz="12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97C8C4A-142F-4927-88EE-6832D077181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Заголовок и 2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551333A-47B3-46BD-8A3A-35C9E351751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Заголовок и 2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Заголовок и 2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2614D9F-0DB7-43E7-803E-E5290C98B22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Заголовок и 2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144C0E30-867D-48C0-B3DB-11A675BCAAF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Заголовок и 2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22CF0BB8-84E0-4DCF-9048-1232FF1B9B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Заголовок и 2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Заголовок и 2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CA9ABCC-6F71-4AC7-97C0-4DD8D4AC84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Заголовок и 2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3DF1946-5038-441F-B579-90B63F47135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Заголовок и содержим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Заголовок и 2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57E7F66-21C3-4D60-8AFF-DFAEE5355A1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6CFC"/>
            </a:gs>
            <a:gs pos="8000">
              <a:srgbClr val="0343DF"/>
            </a:gs>
            <a:gs pos="27000">
              <a:srgbClr val="000000"/>
            </a:gs>
            <a:gs pos="81000">
              <a:srgbClr val="4A027F"/>
            </a:gs>
            <a:gs pos="93000">
              <a:srgbClr val="FC4EFB"/>
            </a:gs>
            <a:gs pos="99000">
              <a:srgbClr val="FEB8FD"/>
            </a:gs>
          </a:gsLst>
          <a:lin ang="12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6CFC"/>
            </a:gs>
            <a:gs pos="14000">
              <a:srgbClr val="0343DF"/>
            </a:gs>
            <a:gs pos="31000">
              <a:srgbClr val="02090E"/>
            </a:gs>
            <a:gs pos="79000">
              <a:srgbClr val="9405FC"/>
            </a:gs>
            <a:gs pos="100000">
              <a:srgbClr val="FC4EFB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Прямоугольник 10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gradFill rotWithShape="0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rgbClr val="4A027F">
                  <a:alpha val="50000"/>
                </a:srgbClr>
              </a:gs>
            </a:gsLst>
            <a:path path="circle">
              <a:fillToRect l="50000" t="50000" r="50000" b="50000"/>
            </a:path>
          </a:gradFill>
          <a:ln>
            <a:solidFill>
              <a:srgbClr val="6D6A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Arial Nova"/>
            </a:endParaRPr>
          </a:p>
        </p:txBody>
      </p:sp>
      <p:sp>
        <p:nvSpPr>
          <p:cNvPr id="44" name="Прямоугольник 2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SpPr/>
          <p:nvPr/>
        </p:nvSpPr>
        <p:spPr>
          <a:xfrm>
            <a:off x="0" y="-6480"/>
            <a:ext cx="6095160" cy="686376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Arial Nova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ftr" idx="9"/>
          </p:nvPr>
        </p:nvSpPr>
        <p:spPr>
          <a:xfrm>
            <a:off x="336240" y="62373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lt1"/>
                </a:solidFill>
                <a:latin typeface="Biome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>
                <a:solidFill>
                  <a:schemeClr val="lt1"/>
                </a:solidFill>
                <a:latin typeface="Biome"/>
              </a:rPr>
              <a:t>&lt;нижний колонтитул&gt;</a:t>
            </a:r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10"/>
          </p:nvPr>
        </p:nvSpPr>
        <p:spPr>
          <a:xfrm>
            <a:off x="9141120" y="6226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lt1"/>
                </a:solidFill>
                <a:latin typeface="Biome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00B20F8-6AD3-4CBF-8A46-31D939AE11EB}" type="slidenum">
              <a:rPr lang="ru-RU" sz="1200" b="0" strike="noStrike" spc="-1">
                <a:solidFill>
                  <a:schemeClr val="lt1"/>
                </a:solidFill>
                <a:latin typeface="Biome"/>
              </a:rPr>
              <a:t>‹#›</a:t>
            </a:fld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FFFFFF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FFFFFF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6CFC"/>
            </a:gs>
            <a:gs pos="14000">
              <a:srgbClr val="0343DF"/>
            </a:gs>
            <a:gs pos="55000">
              <a:srgbClr val="02090E"/>
            </a:gs>
            <a:gs pos="79000">
              <a:srgbClr val="9405FC"/>
            </a:gs>
            <a:gs pos="100000">
              <a:srgbClr val="FC4EFB"/>
            </a:gs>
          </a:gsLst>
          <a:lin ang="7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Объект 14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0" y="-6480"/>
            <a:ext cx="2355480" cy="6853320"/>
          </a:xfrm>
          <a:prstGeom prst="rect">
            <a:avLst/>
          </a:prstGeom>
          <a:ln w="0">
            <a:noFill/>
          </a:ln>
        </p:spPr>
      </p:pic>
      <p:sp>
        <p:nvSpPr>
          <p:cNvPr id="50" name="Прямоугольник 4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SpPr/>
          <p:nvPr/>
        </p:nvSpPr>
        <p:spPr>
          <a:xfrm>
            <a:off x="2356200" y="-6480"/>
            <a:ext cx="9831240" cy="686376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Arial Nova"/>
            </a:endParaRPr>
          </a:p>
        </p:txBody>
      </p:sp>
      <p:cxnSp>
        <p:nvCxnSpPr>
          <p:cNvPr id="51" name="Прямая соединительная линия 5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CxnSpPr/>
          <p:nvPr/>
        </p:nvCxnSpPr>
        <p:spPr>
          <a:xfrm>
            <a:off x="3305520" y="2002320"/>
            <a:ext cx="7922880" cy="720"/>
          </a:xfrm>
          <a:prstGeom prst="straightConnector1">
            <a:avLst/>
          </a:prstGeom>
          <a:ln w="25400">
            <a:solidFill>
              <a:srgbClr val="022D94"/>
            </a:solidFill>
            <a:round/>
          </a:ln>
        </p:spPr>
      </p:cxnSp>
      <p:sp>
        <p:nvSpPr>
          <p:cNvPr id="52" name="PlaceHolder 1"/>
          <p:cNvSpPr>
            <a:spLocks noGrp="1"/>
          </p:cNvSpPr>
          <p:nvPr>
            <p:ph type="ftr" idx="11"/>
          </p:nvPr>
        </p:nvSpPr>
        <p:spPr>
          <a:xfrm>
            <a:off x="336240" y="62373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lt1"/>
                </a:solidFill>
                <a:latin typeface="Biome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>
                <a:solidFill>
                  <a:schemeClr val="lt1"/>
                </a:solidFill>
                <a:latin typeface="Biome"/>
              </a:rPr>
              <a:t>&lt;нижний колонтитул&gt;</a:t>
            </a:r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ldNum" idx="12"/>
          </p:nvPr>
        </p:nvSpPr>
        <p:spPr>
          <a:xfrm>
            <a:off x="9141120" y="6226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lt1"/>
                </a:solidFill>
                <a:latin typeface="Biome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B104D9E-F89D-4BCF-A6D9-22C8D5D1C770}" type="slidenum">
              <a:rPr lang="ru-RU" sz="1200" b="0" strike="noStrike" spc="-1">
                <a:solidFill>
                  <a:schemeClr val="lt1"/>
                </a:solidFill>
                <a:latin typeface="Biome"/>
              </a:rPr>
              <a:t>‹#›</a:t>
            </a:fld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FFFFFF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FFFFFF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6CFC"/>
            </a:gs>
            <a:gs pos="14000">
              <a:srgbClr val="0343DF"/>
            </a:gs>
            <a:gs pos="31000">
              <a:srgbClr val="02090E"/>
            </a:gs>
            <a:gs pos="81000">
              <a:srgbClr val="9405FC"/>
            </a:gs>
            <a:gs pos="100000">
              <a:srgbClr val="FC4EFB"/>
            </a:gs>
          </a:gsLst>
          <a:lin ang="7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Группа 3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57" name="Прямоугольник 20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gradFill rotWithShape="0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rgbClr val="4A027F">
                    <a:alpha val="5000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rgbClr val="6D6A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ru-RU" sz="1800" b="0" strike="noStrike" spc="-1">
                <a:solidFill>
                  <a:schemeClr val="lt1"/>
                </a:solidFill>
                <a:latin typeface="Arial Nova"/>
              </a:endParaRPr>
            </a:p>
          </p:txBody>
        </p:sp>
        <p:pic>
          <p:nvPicPr>
            <p:cNvPr id="58" name="Рисунок 2">
              <a:extLst>
                <a:ext uri="{C183D7F6-B498-43B3-948B-1728B52AA6E4}">
  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91400" cy="685728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59" name="Группа 10"/>
            <p:cNvGrpSpPr/>
            <p:nvPr/>
          </p:nvGrpSpPr>
          <p:grpSpPr>
            <a:xfrm>
              <a:off x="1655280" y="1213560"/>
              <a:ext cx="412560" cy="430200"/>
              <a:chOff x="1655280" y="1213560"/>
              <a:chExt cx="412560" cy="430200"/>
            </a:xfrm>
          </p:grpSpPr>
          <p:sp>
            <p:nvSpPr>
              <p:cNvPr id="60" name="Графический объект 15">
                <a:extLst>
                  <a:ext uri="{C183D7F6-B498-43B3-948B-1728B52AA6E4}">
    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    </a:ext>
                </a:extLst>
              </p:cNvPr>
              <p:cNvSpPr/>
              <p:nvPr/>
            </p:nvSpPr>
            <p:spPr>
              <a:xfrm rot="16200000">
                <a:off x="1655280" y="1213560"/>
                <a:ext cx="127440" cy="127440"/>
              </a:xfrm>
              <a:custGeom>
                <a:avLst/>
                <a:gdLst>
                  <a:gd name="textAreaLeft" fmla="*/ 0 w 127440"/>
                  <a:gd name="textAreaRight" fmla="*/ 128160 w 127440"/>
                  <a:gd name="textAreaTop" fmla="*/ 0 h 127440"/>
                  <a:gd name="textAreaBottom" fmla="*/ 128160 h 127440"/>
                </a:gdLst>
                <a:ahLst/>
                <a:cxnLst/>
                <a:rect l="textAreaLeft" t="textAreaTop" r="textAreaRight" b="textAreaBottom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00"/>
                </a:schemeClr>
              </a:solidFill>
              <a:ln w="61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ru-RU" sz="1800" b="0" strike="noStrike" spc="-1">
                  <a:solidFill>
                    <a:schemeClr val="dk1"/>
                  </a:solidFill>
                  <a:latin typeface="Arial Nova"/>
                </a:endParaRPr>
              </a:p>
            </p:txBody>
          </p:sp>
          <p:sp>
            <p:nvSpPr>
              <p:cNvPr id="61" name="Графический объект 12">
                <a:extLst>
                  <a:ext uri="{C183D7F6-B498-43B3-948B-1728B52AA6E4}">
    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    </a:ext>
                </a:extLst>
              </p:cNvPr>
              <p:cNvSpPr/>
              <p:nvPr/>
            </p:nvSpPr>
            <p:spPr>
              <a:xfrm rot="5400000">
                <a:off x="2026800" y="1602720"/>
                <a:ext cx="45000" cy="37080"/>
              </a:xfrm>
              <a:custGeom>
                <a:avLst/>
                <a:gdLst>
                  <a:gd name="textAreaLeft" fmla="*/ 0 w 45000"/>
                  <a:gd name="textAreaRight" fmla="*/ 45720 w 45000"/>
                  <a:gd name="textAreaTop" fmla="*/ 0 h 37080"/>
                  <a:gd name="textAreaBottom" fmla="*/ 37800 h 37080"/>
                </a:gdLst>
                <a:ahLst/>
                <a:cxnLst/>
                <a:rect l="textAreaLeft" t="textAreaTop" r="textAreaRight" b="textAreaBottom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00"/>
                </a:scheme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7200" rIns="90000" bIns="-72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ru-RU" sz="1800" b="0" strike="noStrike" spc="-1">
                  <a:solidFill>
                    <a:schemeClr val="dk1"/>
                  </a:solidFill>
                  <a:latin typeface="Arial Nova"/>
                </a:endParaRPr>
              </a:p>
            </p:txBody>
          </p:sp>
        </p:grpSp>
        <p:grpSp>
          <p:nvGrpSpPr>
            <p:cNvPr id="62" name="Группа 13"/>
            <p:cNvGrpSpPr/>
            <p:nvPr/>
          </p:nvGrpSpPr>
          <p:grpSpPr>
            <a:xfrm>
              <a:off x="10279440" y="5397120"/>
              <a:ext cx="343800" cy="516240"/>
              <a:chOff x="10279440" y="5397120"/>
              <a:chExt cx="343800" cy="516240"/>
            </a:xfrm>
          </p:grpSpPr>
          <p:sp>
            <p:nvSpPr>
              <p:cNvPr id="63" name="Графический объект 15">
                <a:extLst>
                  <a:ext uri="{C183D7F6-B498-43B3-948B-1728B52AA6E4}">
    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    </a:ext>
                </a:extLst>
              </p:cNvPr>
              <p:cNvSpPr/>
              <p:nvPr/>
            </p:nvSpPr>
            <p:spPr>
              <a:xfrm rot="9826800">
                <a:off x="10294560" y="5770440"/>
                <a:ext cx="127440" cy="127440"/>
              </a:xfrm>
              <a:custGeom>
                <a:avLst/>
                <a:gdLst>
                  <a:gd name="textAreaLeft" fmla="*/ 0 w 127440"/>
                  <a:gd name="textAreaRight" fmla="*/ 128160 w 127440"/>
                  <a:gd name="textAreaTop" fmla="*/ 0 h 127440"/>
                  <a:gd name="textAreaBottom" fmla="*/ 128160 h 127440"/>
                </a:gdLst>
                <a:ahLst/>
                <a:cxnLst/>
                <a:rect l="textAreaLeft" t="textAreaTop" r="textAreaRight" b="textAreaBottom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00"/>
                </a:schemeClr>
              </a:solidFill>
              <a:ln w="61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ru-RU" sz="1800" b="0" strike="noStrike" spc="-1">
                  <a:solidFill>
                    <a:schemeClr val="dk1"/>
                  </a:solidFill>
                  <a:latin typeface="Arial Nova"/>
                </a:endParaRPr>
              </a:p>
            </p:txBody>
          </p:sp>
          <p:sp>
            <p:nvSpPr>
              <p:cNvPr id="64" name="Графический объект 12">
                <a:extLst>
                  <a:ext uri="{C183D7F6-B498-43B3-948B-1728B52AA6E4}">
    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    </a:ext>
                </a:extLst>
              </p:cNvPr>
              <p:cNvSpPr/>
              <p:nvPr/>
            </p:nvSpPr>
            <p:spPr>
              <a:xfrm rot="20626800">
                <a:off x="10573560" y="5402520"/>
                <a:ext cx="45000" cy="37080"/>
              </a:xfrm>
              <a:custGeom>
                <a:avLst/>
                <a:gdLst>
                  <a:gd name="textAreaLeft" fmla="*/ 0 w 45000"/>
                  <a:gd name="textAreaRight" fmla="*/ 45720 w 45000"/>
                  <a:gd name="textAreaTop" fmla="*/ 0 h 37080"/>
                  <a:gd name="textAreaBottom" fmla="*/ 37800 h 37080"/>
                </a:gdLst>
                <a:ahLst/>
                <a:cxnLst/>
                <a:rect l="textAreaLeft" t="textAreaTop" r="textAreaRight" b="textAreaBottom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00"/>
                </a:scheme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7200" rIns="90000" bIns="-72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ru-RU" sz="1800" b="0" strike="noStrike" spc="-1">
                  <a:solidFill>
                    <a:schemeClr val="dk1"/>
                  </a:solidFill>
                  <a:latin typeface="Arial Nova"/>
                </a:endParaRPr>
              </a:p>
            </p:txBody>
          </p:sp>
        </p:grpSp>
      </p:grpSp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FFFFFF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FFFFFF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6CFC"/>
            </a:gs>
            <a:gs pos="14000">
              <a:srgbClr val="0343DF"/>
            </a:gs>
            <a:gs pos="31000">
              <a:srgbClr val="02090E"/>
            </a:gs>
            <a:gs pos="81000">
              <a:srgbClr val="9405FC"/>
            </a:gs>
            <a:gs pos="100000">
              <a:srgbClr val="FC4EFB"/>
            </a:gs>
          </a:gsLst>
          <a:lin ang="7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Группа 2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GrpSpPr/>
          <p:nvPr/>
        </p:nvGrpSpPr>
        <p:grpSpPr>
          <a:xfrm>
            <a:off x="720" y="-6480"/>
            <a:ext cx="12190680" cy="6863760"/>
            <a:chOff x="720" y="-6480"/>
            <a:chExt cx="12190680" cy="6863760"/>
          </a:xfrm>
        </p:grpSpPr>
        <p:sp>
          <p:nvSpPr>
            <p:cNvPr id="68" name="Прямоугольник 3">
              <a:extLst>
                <a:ext uri="{C183D7F6-B498-43B3-948B-1728B52AA6E4}">
  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  </a:ext>
              </a:extLst>
            </p:cNvPr>
            <p:cNvSpPr/>
            <p:nvPr/>
          </p:nvSpPr>
          <p:spPr>
            <a:xfrm>
              <a:off x="1428840" y="-6480"/>
              <a:ext cx="10762560" cy="686376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ru-RU" sz="1800" b="0" strike="noStrike" spc="-1">
                <a:solidFill>
                  <a:schemeClr val="lt1"/>
                </a:solidFill>
                <a:latin typeface="Arial Nova"/>
              </a:endParaRPr>
            </a:p>
          </p:txBody>
        </p:sp>
        <p:pic>
          <p:nvPicPr>
            <p:cNvPr id="69" name="Рисунок 5" descr="Сине-лиловая спираль&#10;&#10;Автоматически созданное описание"/>
            <p:cNvPicPr/>
            <p:nvPr/>
          </p:nvPicPr>
          <p:blipFill>
            <a:blip r:embed="rId3"/>
            <a:srcRect b="-93"/>
            <a:stretch/>
          </p:blipFill>
          <p:spPr>
            <a:xfrm flipH="1">
              <a:off x="720" y="0"/>
              <a:ext cx="1428120" cy="685728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70" name="Группа 6"/>
            <p:cNvGrpSpPr/>
            <p:nvPr/>
          </p:nvGrpSpPr>
          <p:grpSpPr>
            <a:xfrm>
              <a:off x="10649520" y="4383000"/>
              <a:ext cx="753480" cy="1865160"/>
              <a:chOff x="10649520" y="4383000"/>
              <a:chExt cx="753480" cy="1865160"/>
            </a:xfrm>
          </p:grpSpPr>
          <p:sp>
            <p:nvSpPr>
              <p:cNvPr id="71" name="Графический объект 15">
                <a:extLst>
                  <a:ext uri="{C183D7F6-B498-43B3-948B-1728B52AA6E4}">
    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    </a:ext>
                </a:extLst>
              </p:cNvPr>
              <p:cNvSpPr/>
              <p:nvPr/>
            </p:nvSpPr>
            <p:spPr>
              <a:xfrm>
                <a:off x="11094480" y="4383000"/>
                <a:ext cx="127440" cy="127440"/>
              </a:xfrm>
              <a:custGeom>
                <a:avLst/>
                <a:gdLst>
                  <a:gd name="textAreaLeft" fmla="*/ 0 w 127440"/>
                  <a:gd name="textAreaRight" fmla="*/ 128160 w 127440"/>
                  <a:gd name="textAreaTop" fmla="*/ 0 h 127440"/>
                  <a:gd name="textAreaBottom" fmla="*/ 128160 h 127440"/>
                </a:gdLst>
                <a:ahLst/>
                <a:cxnLst/>
                <a:rect l="textAreaLeft" t="textAreaTop" r="textAreaRight" b="textAreaBottom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00"/>
                </a:schemeClr>
              </a:solidFill>
              <a:ln w="61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ru-RU" sz="1800" b="0" strike="noStrike" spc="-1">
                  <a:solidFill>
                    <a:schemeClr val="dk1"/>
                  </a:solidFill>
                  <a:latin typeface="Arial Nova"/>
                </a:endParaRPr>
              </a:p>
            </p:txBody>
          </p:sp>
          <p:sp>
            <p:nvSpPr>
              <p:cNvPr id="72" name="Графический объект 12">
                <a:extLst>
                  <a:ext uri="{C183D7F6-B498-43B3-948B-1728B52AA6E4}">
    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    </a:ext>
                </a:extLst>
              </p:cNvPr>
              <p:cNvSpPr/>
              <p:nvPr/>
            </p:nvSpPr>
            <p:spPr>
              <a:xfrm>
                <a:off x="11303280" y="5527080"/>
                <a:ext cx="99720" cy="99720"/>
              </a:xfrm>
              <a:custGeom>
                <a:avLst/>
                <a:gdLst>
                  <a:gd name="textAreaLeft" fmla="*/ 0 w 99720"/>
                  <a:gd name="textAreaRight" fmla="*/ 100440 w 99720"/>
                  <a:gd name="textAreaTop" fmla="*/ 0 h 99720"/>
                  <a:gd name="textAreaBottom" fmla="*/ 100440 h 99720"/>
                </a:gdLst>
                <a:ahLst/>
                <a:cxnLst/>
                <a:rect l="textAreaLeft" t="textAreaTop" r="textAreaRight" b="textAreaBottom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00"/>
                </a:scheme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ru-RU" sz="1800" b="0" strike="noStrike" spc="-1">
                  <a:solidFill>
                    <a:schemeClr val="dk1"/>
                  </a:solidFill>
                  <a:latin typeface="Arial Nova"/>
                </a:endParaRPr>
              </a:p>
            </p:txBody>
          </p:sp>
          <p:sp>
            <p:nvSpPr>
              <p:cNvPr id="73" name="Графический объект 12">
                <a:extLst>
                  <a:ext uri="{C183D7F6-B498-43B3-948B-1728B52AA6E4}">
    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    </a:ext>
                </a:extLst>
              </p:cNvPr>
              <p:cNvSpPr/>
              <p:nvPr/>
            </p:nvSpPr>
            <p:spPr>
              <a:xfrm>
                <a:off x="10649520" y="6211080"/>
                <a:ext cx="45000" cy="37080"/>
              </a:xfrm>
              <a:custGeom>
                <a:avLst/>
                <a:gdLst>
                  <a:gd name="textAreaLeft" fmla="*/ 0 w 45000"/>
                  <a:gd name="textAreaRight" fmla="*/ 45720 w 45000"/>
                  <a:gd name="textAreaTop" fmla="*/ 0 h 37080"/>
                  <a:gd name="textAreaBottom" fmla="*/ 37800 h 37080"/>
                </a:gdLst>
                <a:ahLst/>
                <a:cxnLst/>
                <a:rect l="textAreaLeft" t="textAreaTop" r="textAreaRight" b="textAreaBottom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00"/>
                </a:scheme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7200" rIns="90000" bIns="-72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ru-RU" sz="1800" b="0" strike="noStrike" spc="-1">
                  <a:solidFill>
                    <a:schemeClr val="dk1"/>
                  </a:solidFill>
                  <a:latin typeface="Arial Nova"/>
                </a:endParaRPr>
              </a:p>
            </p:txBody>
          </p:sp>
        </p:grpSp>
        <p:grpSp>
          <p:nvGrpSpPr>
            <p:cNvPr id="74" name="Группа 7"/>
            <p:cNvGrpSpPr/>
            <p:nvPr/>
          </p:nvGrpSpPr>
          <p:grpSpPr>
            <a:xfrm>
              <a:off x="1871280" y="869760"/>
              <a:ext cx="430560" cy="412920"/>
              <a:chOff x="1871280" y="869760"/>
              <a:chExt cx="430560" cy="412920"/>
            </a:xfrm>
          </p:grpSpPr>
          <p:sp>
            <p:nvSpPr>
              <p:cNvPr id="75" name="Графический объект 15">
                <a:extLst>
                  <a:ext uri="{C183D7F6-B498-43B3-948B-1728B52AA6E4}">
    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    </a:ext>
                </a:extLst>
              </p:cNvPr>
              <p:cNvSpPr/>
              <p:nvPr/>
            </p:nvSpPr>
            <p:spPr>
              <a:xfrm rot="10800000">
                <a:off x="1871280" y="1155240"/>
                <a:ext cx="127440" cy="127440"/>
              </a:xfrm>
              <a:custGeom>
                <a:avLst/>
                <a:gdLst>
                  <a:gd name="textAreaLeft" fmla="*/ 0 w 127440"/>
                  <a:gd name="textAreaRight" fmla="*/ 128160 w 127440"/>
                  <a:gd name="textAreaTop" fmla="*/ 0 h 127440"/>
                  <a:gd name="textAreaBottom" fmla="*/ 128160 h 127440"/>
                </a:gdLst>
                <a:ahLst/>
                <a:cxnLst/>
                <a:rect l="textAreaLeft" t="textAreaTop" r="textAreaRight" b="textAreaBottom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00"/>
                </a:schemeClr>
              </a:solidFill>
              <a:ln w="61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ru-RU" sz="1800" b="0" strike="noStrike" spc="-1">
                  <a:solidFill>
                    <a:schemeClr val="dk1"/>
                  </a:solidFill>
                  <a:latin typeface="Arial Nova"/>
                </a:endParaRPr>
              </a:p>
            </p:txBody>
          </p:sp>
          <p:sp>
            <p:nvSpPr>
              <p:cNvPr id="76" name="Графический объект 12">
                <a:extLst>
                  <a:ext uri="{C183D7F6-B498-43B3-948B-1728B52AA6E4}">
    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    </a:ext>
                </a:extLst>
              </p:cNvPr>
              <p:cNvSpPr/>
              <p:nvPr/>
            </p:nvSpPr>
            <p:spPr>
              <a:xfrm>
                <a:off x="2256840" y="869760"/>
                <a:ext cx="45000" cy="37080"/>
              </a:xfrm>
              <a:custGeom>
                <a:avLst/>
                <a:gdLst>
                  <a:gd name="textAreaLeft" fmla="*/ 0 w 45000"/>
                  <a:gd name="textAreaRight" fmla="*/ 45720 w 45000"/>
                  <a:gd name="textAreaTop" fmla="*/ 0 h 37080"/>
                  <a:gd name="textAreaBottom" fmla="*/ 37800 h 37080"/>
                </a:gdLst>
                <a:ahLst/>
                <a:cxnLst/>
                <a:rect l="textAreaLeft" t="textAreaTop" r="textAreaRight" b="textAreaBottom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00"/>
                </a:scheme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7200" rIns="90000" bIns="-72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ru-RU" sz="1800" b="0" strike="noStrike" spc="-1">
                  <a:solidFill>
                    <a:schemeClr val="dk1"/>
                  </a:solidFill>
                  <a:latin typeface="Arial Nova"/>
                </a:endParaRPr>
              </a:p>
            </p:txBody>
          </p:sp>
        </p:grpSp>
      </p:grpSp>
      <p:cxnSp>
        <p:nvCxnSpPr>
          <p:cNvPr id="77" name="Прямая соединительная линия 13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CxnSpPr/>
          <p:nvPr/>
        </p:nvCxnSpPr>
        <p:spPr>
          <a:xfrm>
            <a:off x="2368800" y="2002320"/>
            <a:ext cx="8874360" cy="720"/>
          </a:xfrm>
          <a:prstGeom prst="straightConnector1">
            <a:avLst/>
          </a:prstGeom>
          <a:ln w="25400">
            <a:solidFill>
              <a:srgbClr val="022D94"/>
            </a:solidFill>
            <a:round/>
          </a:ln>
        </p:spPr>
      </p:cxnSp>
      <p:sp>
        <p:nvSpPr>
          <p:cNvPr id="78" name="PlaceHolder 1"/>
          <p:cNvSpPr>
            <a:spLocks noGrp="1"/>
          </p:cNvSpPr>
          <p:nvPr>
            <p:ph type="ftr" idx="13"/>
          </p:nvPr>
        </p:nvSpPr>
        <p:spPr>
          <a:xfrm>
            <a:off x="336240" y="62373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lt1"/>
                </a:solidFill>
                <a:latin typeface="Biome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>
                <a:solidFill>
                  <a:schemeClr val="lt1"/>
                </a:solidFill>
                <a:latin typeface="Biome"/>
              </a:rPr>
              <a:t>&lt;нижний колонтитул&gt;</a:t>
            </a:r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ldNum" idx="14"/>
          </p:nvPr>
        </p:nvSpPr>
        <p:spPr>
          <a:xfrm>
            <a:off x="9141120" y="6226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lt1"/>
                </a:solidFill>
                <a:latin typeface="Biome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D9ADE0A-7B33-46A4-9893-D854412598D4}" type="slidenum">
              <a:rPr lang="ru-RU" sz="1200" b="0" strike="noStrike" spc="-1">
                <a:solidFill>
                  <a:schemeClr val="lt1"/>
                </a:solidFill>
                <a:latin typeface="Biome"/>
              </a:rPr>
              <a:t>‹#›</a:t>
            </a:fld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FFFFFF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FFFFFF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6CFC"/>
            </a:gs>
            <a:gs pos="14000">
              <a:srgbClr val="0343DF"/>
            </a:gs>
            <a:gs pos="31000">
              <a:srgbClr val="02090E"/>
            </a:gs>
            <a:gs pos="81000">
              <a:srgbClr val="9405FC"/>
            </a:gs>
            <a:gs pos="100000">
              <a:srgbClr val="FC4EFB"/>
            </a:gs>
          </a:gsLst>
          <a:lin ang="7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Прямоугольник 2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SpPr/>
          <p:nvPr/>
        </p:nvSpPr>
        <p:spPr>
          <a:xfrm>
            <a:off x="321840" y="343800"/>
            <a:ext cx="11549880" cy="6210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Arial Nova"/>
            </a:endParaRPr>
          </a:p>
        </p:txBody>
      </p:sp>
      <p:cxnSp>
        <p:nvCxnSpPr>
          <p:cNvPr id="83" name="Прямая соединительная линия 3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CxnSpPr/>
          <p:nvPr/>
        </p:nvCxnSpPr>
        <p:spPr>
          <a:xfrm>
            <a:off x="806760" y="1983600"/>
            <a:ext cx="10436400" cy="720"/>
          </a:xfrm>
          <a:prstGeom prst="straightConnector1">
            <a:avLst/>
          </a:prstGeom>
          <a:ln w="25400">
            <a:solidFill>
              <a:srgbClr val="022D94"/>
            </a:solidFill>
            <a:round/>
          </a:ln>
        </p:spPr>
      </p:cxnSp>
      <p:grpSp>
        <p:nvGrpSpPr>
          <p:cNvPr id="84" name="Группа 8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GrpSpPr/>
          <p:nvPr/>
        </p:nvGrpSpPr>
        <p:grpSpPr>
          <a:xfrm>
            <a:off x="10488600" y="4209480"/>
            <a:ext cx="753120" cy="1864800"/>
            <a:chOff x="10488600" y="4209480"/>
            <a:chExt cx="753120" cy="1864800"/>
          </a:xfrm>
        </p:grpSpPr>
        <p:sp>
          <p:nvSpPr>
            <p:cNvPr id="85" name="Графический объект 15">
              <a:extLst>
                <a:ext uri="{C183D7F6-B498-43B3-948B-1728B52AA6E4}">
  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  </a:ext>
              </a:extLst>
            </p:cNvPr>
            <p:cNvSpPr/>
            <p:nvPr/>
          </p:nvSpPr>
          <p:spPr>
            <a:xfrm flipV="1">
              <a:off x="10933200" y="5946840"/>
              <a:ext cx="127440" cy="127440"/>
            </a:xfrm>
            <a:custGeom>
              <a:avLst/>
              <a:gdLst>
                <a:gd name="textAreaLeft" fmla="*/ 0 w 127440"/>
                <a:gd name="textAreaRight" fmla="*/ 128160 w 127440"/>
                <a:gd name="textAreaTop" fmla="*/ -360 h 127440"/>
                <a:gd name="textAreaBottom" fmla="*/ 127800 h 127440"/>
              </a:gdLst>
              <a:ahLst/>
              <a:cxnLst/>
              <a:rect l="textAreaLeft" t="textAreaTop" r="textAreaRight" b="textAreaBottom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00"/>
              </a:schemeClr>
            </a:solidFill>
            <a:ln w="61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ru-RU" sz="1800" b="0" strike="noStrike" spc="-1">
                <a:solidFill>
                  <a:schemeClr val="dk1"/>
                </a:solidFill>
                <a:latin typeface="Arial Nova"/>
              </a:endParaRPr>
            </a:p>
          </p:txBody>
        </p:sp>
        <p:sp>
          <p:nvSpPr>
            <p:cNvPr id="86" name="Графический объект 12">
              <a:extLst>
                <a:ext uri="{C183D7F6-B498-43B3-948B-1728B52AA6E4}">
  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  </a:ext>
              </a:extLst>
            </p:cNvPr>
            <p:cNvSpPr/>
            <p:nvPr/>
          </p:nvSpPr>
          <p:spPr>
            <a:xfrm flipV="1">
              <a:off x="11142000" y="4830480"/>
              <a:ext cx="99720" cy="99720"/>
            </a:xfrm>
            <a:custGeom>
              <a:avLst/>
              <a:gdLst>
                <a:gd name="textAreaLeft" fmla="*/ 0 w 99720"/>
                <a:gd name="textAreaRight" fmla="*/ 100440 w 99720"/>
                <a:gd name="textAreaTop" fmla="*/ 360 h 99720"/>
                <a:gd name="textAreaBottom" fmla="*/ 100800 h 99720"/>
              </a:gdLst>
              <a:ahLst/>
              <a:cxnLst/>
              <a:rect l="textAreaLeft" t="textAreaTop" r="textAreaRight" b="textAreaBottom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ru-RU" sz="1800" b="0" strike="noStrike" spc="-1">
                <a:solidFill>
                  <a:schemeClr val="dk1"/>
                </a:solidFill>
                <a:latin typeface="Arial Nova"/>
              </a:endParaRPr>
            </a:p>
          </p:txBody>
        </p:sp>
        <p:sp>
          <p:nvSpPr>
            <p:cNvPr id="87" name="Графический объект 12">
              <a:extLst>
                <a:ext uri="{C183D7F6-B498-43B3-948B-1728B52AA6E4}">
  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  </a:ext>
              </a:extLst>
            </p:cNvPr>
            <p:cNvSpPr/>
            <p:nvPr/>
          </p:nvSpPr>
          <p:spPr>
            <a:xfrm flipV="1">
              <a:off x="10488600" y="4209120"/>
              <a:ext cx="45000" cy="37080"/>
            </a:xfrm>
            <a:custGeom>
              <a:avLst/>
              <a:gdLst>
                <a:gd name="textAreaLeft" fmla="*/ 0 w 45000"/>
                <a:gd name="textAreaRight" fmla="*/ 45720 w 45000"/>
                <a:gd name="textAreaTop" fmla="*/ 360 h 37080"/>
                <a:gd name="textAreaBottom" fmla="*/ 38160 h 37080"/>
              </a:gdLst>
              <a:ahLst/>
              <a:cxnLst/>
              <a:rect l="textAreaLeft" t="textAreaTop" r="textAreaRight" b="textAreaBottom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7200" rIns="90000" bIns="-72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ru-RU" sz="1800" b="0" strike="noStrike" spc="-1">
                <a:solidFill>
                  <a:schemeClr val="dk1"/>
                </a:solidFill>
                <a:latin typeface="Arial Nova"/>
              </a:endParaRPr>
            </a:p>
          </p:txBody>
        </p:sp>
      </p:grpSp>
      <p:sp>
        <p:nvSpPr>
          <p:cNvPr id="88" name="PlaceHolder 1"/>
          <p:cNvSpPr>
            <a:spLocks noGrp="1"/>
          </p:cNvSpPr>
          <p:nvPr>
            <p:ph type="ftr" idx="15"/>
          </p:nvPr>
        </p:nvSpPr>
        <p:spPr>
          <a:xfrm>
            <a:off x="336240" y="62373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lt1"/>
                </a:solidFill>
                <a:latin typeface="Biome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>
                <a:solidFill>
                  <a:schemeClr val="lt1"/>
                </a:solidFill>
                <a:latin typeface="Biome"/>
              </a:rPr>
              <a:t>&lt;нижний колонтитул&gt;</a:t>
            </a:r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ldNum" idx="16"/>
          </p:nvPr>
        </p:nvSpPr>
        <p:spPr>
          <a:xfrm>
            <a:off x="9141120" y="6226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lt1"/>
                </a:solidFill>
                <a:latin typeface="Biome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3EAE6D0-AE0E-4E71-AE9F-6CFF254C77C3}" type="slidenum">
              <a:rPr lang="ru-RU" sz="1200" b="0" strike="noStrike" spc="-1">
                <a:solidFill>
                  <a:schemeClr val="lt1"/>
                </a:solidFill>
                <a:latin typeface="Biome"/>
              </a:rPr>
              <a:t>‹#›</a:t>
            </a:fld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FFFFFF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FFFFFF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6CFC"/>
            </a:gs>
            <a:gs pos="14000">
              <a:srgbClr val="0343DF"/>
            </a:gs>
            <a:gs pos="55000">
              <a:srgbClr val="02090E"/>
            </a:gs>
            <a:gs pos="81000">
              <a:srgbClr val="9405FC"/>
            </a:gs>
            <a:gs pos="100000">
              <a:srgbClr val="FC4EFB"/>
            </a:gs>
          </a:gsLst>
          <a:lin ang="7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SpPr/>
          <p:nvPr/>
        </p:nvSpPr>
        <p:spPr>
          <a:xfrm>
            <a:off x="6039720" y="-6480"/>
            <a:ext cx="6153840" cy="686376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FFFFFF"/>
              </a:solidFill>
              <a:latin typeface="Arial Nova"/>
            </a:endParaRPr>
          </a:p>
        </p:txBody>
      </p:sp>
      <p:cxnSp>
        <p:nvCxnSpPr>
          <p:cNvPr id="4" name="Прямая соединительная линия 3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CxnSpPr/>
          <p:nvPr/>
        </p:nvCxnSpPr>
        <p:spPr>
          <a:xfrm>
            <a:off x="6889320" y="2679480"/>
            <a:ext cx="4353480" cy="720"/>
          </a:xfrm>
          <a:prstGeom prst="straightConnector1">
            <a:avLst/>
          </a:prstGeom>
          <a:ln w="25400">
            <a:solidFill>
              <a:srgbClr val="022D94"/>
            </a:solidFill>
            <a:round/>
          </a:ln>
        </p:spPr>
      </p:cxnSp>
      <p:sp>
        <p:nvSpPr>
          <p:cNvPr id="5" name="PlaceHolder 1"/>
          <p:cNvSpPr>
            <a:spLocks noGrp="1"/>
          </p:cNvSpPr>
          <p:nvPr>
            <p:ph type="sldNum" idx="1"/>
          </p:nvPr>
        </p:nvSpPr>
        <p:spPr>
          <a:xfrm>
            <a:off x="9141120" y="6226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lt1"/>
                </a:solidFill>
                <a:latin typeface="Biome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BFC0D2D-3CB1-47BF-817E-985E1878FE7F}" type="slidenum">
              <a:rPr lang="ru-RU" sz="1200" b="0" strike="noStrike" spc="-1">
                <a:solidFill>
                  <a:schemeClr val="lt1"/>
                </a:solidFill>
                <a:latin typeface="Biome"/>
              </a:rPr>
              <a:t>‹#›</a:t>
            </a:fld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FFFFFF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FFFFFF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6CFC"/>
            </a:gs>
            <a:gs pos="14000">
              <a:srgbClr val="0343DF"/>
            </a:gs>
            <a:gs pos="55000">
              <a:srgbClr val="02090E"/>
            </a:gs>
            <a:gs pos="81000">
              <a:srgbClr val="9405FC"/>
            </a:gs>
            <a:gs pos="100000">
              <a:srgbClr val="FC4EFB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2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SpPr/>
          <p:nvPr/>
        </p:nvSpPr>
        <p:spPr>
          <a:xfrm>
            <a:off x="0" y="-6480"/>
            <a:ext cx="4646160" cy="686376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FFFFFF"/>
              </a:solidFill>
              <a:latin typeface="Arial Nova"/>
            </a:endParaRPr>
          </a:p>
        </p:txBody>
      </p:sp>
      <p:cxnSp>
        <p:nvCxnSpPr>
          <p:cNvPr id="9" name="Прямая соединительная линия 3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CxnSpPr/>
          <p:nvPr/>
        </p:nvCxnSpPr>
        <p:spPr>
          <a:xfrm>
            <a:off x="835560" y="2679840"/>
            <a:ext cx="3114720" cy="720"/>
          </a:xfrm>
          <a:prstGeom prst="straightConnector1">
            <a:avLst/>
          </a:prstGeom>
          <a:ln w="25400">
            <a:solidFill>
              <a:srgbClr val="022D94"/>
            </a:solidFill>
            <a:round/>
          </a:ln>
        </p:spPr>
      </p:cxnSp>
      <p:sp>
        <p:nvSpPr>
          <p:cNvPr id="10" name="PlaceHolder 1"/>
          <p:cNvSpPr>
            <a:spLocks noGrp="1"/>
          </p:cNvSpPr>
          <p:nvPr>
            <p:ph type="ftr" idx="2"/>
          </p:nvPr>
        </p:nvSpPr>
        <p:spPr>
          <a:xfrm>
            <a:off x="336240" y="62373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lt1"/>
                </a:solidFill>
                <a:latin typeface="Biome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>
                <a:solidFill>
                  <a:schemeClr val="lt1"/>
                </a:solidFill>
                <a:latin typeface="Biome"/>
              </a:rPr>
              <a:t>&lt;нижний колонтитул&gt;</a:t>
            </a:r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FFFFFF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FFFFFF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6CFC"/>
            </a:gs>
            <a:gs pos="14000">
              <a:srgbClr val="0343DF"/>
            </a:gs>
            <a:gs pos="31000">
              <a:srgbClr val="02090E"/>
            </a:gs>
            <a:gs pos="81000">
              <a:srgbClr val="9405FC"/>
            </a:gs>
            <a:gs pos="100000">
              <a:srgbClr val="FC4EFB"/>
            </a:gs>
          </a:gsLst>
          <a:lin ang="7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2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Arial Nova"/>
            </a:endParaRPr>
          </a:p>
        </p:txBody>
      </p:sp>
      <p:cxnSp>
        <p:nvCxnSpPr>
          <p:cNvPr id="14" name="Прямая соединительная линия 3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CxnSpPr/>
          <p:nvPr/>
        </p:nvCxnSpPr>
        <p:spPr>
          <a:xfrm>
            <a:off x="806760" y="1983240"/>
            <a:ext cx="10436400" cy="720"/>
          </a:xfrm>
          <a:prstGeom prst="straightConnector1">
            <a:avLst/>
          </a:prstGeom>
          <a:ln w="25400">
            <a:solidFill>
              <a:srgbClr val="022D94"/>
            </a:solidFill>
            <a:round/>
          </a:ln>
        </p:spPr>
      </p:cxnSp>
      <p:sp>
        <p:nvSpPr>
          <p:cNvPr id="15" name="PlaceHolder 1"/>
          <p:cNvSpPr>
            <a:spLocks noGrp="1"/>
          </p:cNvSpPr>
          <p:nvPr>
            <p:ph type="ftr" idx="3"/>
          </p:nvPr>
        </p:nvSpPr>
        <p:spPr>
          <a:xfrm>
            <a:off x="336240" y="62373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lt1"/>
                </a:solidFill>
                <a:latin typeface="Biome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>
                <a:solidFill>
                  <a:schemeClr val="lt1"/>
                </a:solidFill>
                <a:latin typeface="Biome"/>
              </a:rPr>
              <a:t>&lt;нижний колонтитул&gt;</a:t>
            </a:r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ldNum" idx="4"/>
          </p:nvPr>
        </p:nvSpPr>
        <p:spPr>
          <a:xfrm>
            <a:off x="9141120" y="6226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lt1"/>
                </a:solidFill>
                <a:latin typeface="Biome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57C4147-C192-4216-B0EB-A35F17DB9F62}" type="slidenum">
              <a:rPr lang="ru-RU" sz="1200" b="0" strike="noStrike" spc="-1">
                <a:solidFill>
                  <a:schemeClr val="lt1"/>
                </a:solidFill>
                <a:latin typeface="Biome"/>
              </a:rPr>
              <a:t>‹#›</a:t>
            </a:fld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6CFC"/>
            </a:gs>
            <a:gs pos="14000">
              <a:srgbClr val="0343DF"/>
            </a:gs>
            <a:gs pos="31000">
              <a:srgbClr val="02090E"/>
            </a:gs>
            <a:gs pos="81000">
              <a:srgbClr val="9405FC"/>
            </a:gs>
            <a:gs pos="100000">
              <a:srgbClr val="FC4EFB"/>
            </a:gs>
          </a:gsLst>
          <a:lin ang="7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2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SpPr/>
          <p:nvPr/>
        </p:nvSpPr>
        <p:spPr>
          <a:xfrm>
            <a:off x="321840" y="343800"/>
            <a:ext cx="11549880" cy="6210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Arial Nova"/>
            </a:endParaRPr>
          </a:p>
        </p:txBody>
      </p:sp>
      <p:cxnSp>
        <p:nvCxnSpPr>
          <p:cNvPr id="18" name="Прямая соединительная линия 3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CxnSpPr/>
          <p:nvPr/>
        </p:nvCxnSpPr>
        <p:spPr>
          <a:xfrm>
            <a:off x="806760" y="1991520"/>
            <a:ext cx="10547640" cy="720"/>
          </a:xfrm>
          <a:prstGeom prst="straightConnector1">
            <a:avLst/>
          </a:prstGeom>
          <a:ln w="25400">
            <a:solidFill>
              <a:srgbClr val="022D94"/>
            </a:solidFill>
            <a:round/>
          </a:ln>
        </p:spPr>
      </p:cxnSp>
      <p:cxnSp>
        <p:nvCxnSpPr>
          <p:cNvPr id="19" name="Прямая соединительная линия 7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CxnSpPr/>
          <p:nvPr/>
        </p:nvCxnSpPr>
        <p:spPr>
          <a:xfrm>
            <a:off x="806760" y="1983600"/>
            <a:ext cx="10436400" cy="720"/>
          </a:xfrm>
          <a:prstGeom prst="straightConnector1">
            <a:avLst/>
          </a:prstGeom>
          <a:ln w="25400">
            <a:solidFill>
              <a:srgbClr val="022D94"/>
            </a:solidFill>
            <a:round/>
          </a:ln>
        </p:spPr>
      </p:cxnSp>
      <p:sp>
        <p:nvSpPr>
          <p:cNvPr id="20" name="PlaceHolder 1"/>
          <p:cNvSpPr>
            <a:spLocks noGrp="1"/>
          </p:cNvSpPr>
          <p:nvPr>
            <p:ph type="ftr" idx="5"/>
          </p:nvPr>
        </p:nvSpPr>
        <p:spPr>
          <a:xfrm>
            <a:off x="336240" y="62373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lt1"/>
                </a:solidFill>
                <a:latin typeface="Biome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>
                <a:solidFill>
                  <a:schemeClr val="lt1"/>
                </a:solidFill>
                <a:latin typeface="Biome"/>
              </a:rPr>
              <a:t>&lt;нижний колонтитул&gt;</a:t>
            </a:r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ldNum" idx="6"/>
          </p:nvPr>
        </p:nvSpPr>
        <p:spPr>
          <a:xfrm>
            <a:off x="9141120" y="6226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lt1"/>
                </a:solidFill>
                <a:latin typeface="Biome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A305947-870F-4357-BF82-A37AD80C7582}" type="slidenum">
              <a:rPr lang="ru-RU" sz="1200" b="0" strike="noStrike" spc="-1">
                <a:solidFill>
                  <a:schemeClr val="lt1"/>
                </a:solidFill>
                <a:latin typeface="Biome"/>
              </a:rPr>
              <a:t>‹#›</a:t>
            </a:fld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6CFC"/>
            </a:gs>
            <a:gs pos="11979">
              <a:srgbClr val="022D94"/>
            </a:gs>
            <a:gs pos="35040">
              <a:srgbClr val="020B11"/>
            </a:gs>
            <a:gs pos="81987">
              <a:srgbClr val="4A027F"/>
            </a:gs>
            <a:gs pos="99000">
              <a:srgbClr val="FC4EFB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GrpSpPr/>
          <p:nvPr/>
        </p:nvGrpSpPr>
        <p:grpSpPr>
          <a:xfrm>
            <a:off x="4575600" y="3960"/>
            <a:ext cx="7615440" cy="6853320"/>
            <a:chOff x="4575600" y="3960"/>
            <a:chExt cx="7615440" cy="6853320"/>
          </a:xfrm>
        </p:grpSpPr>
        <p:grpSp>
          <p:nvGrpSpPr>
            <p:cNvPr id="23" name="Группа 15"/>
            <p:cNvGrpSpPr/>
            <p:nvPr/>
          </p:nvGrpSpPr>
          <p:grpSpPr>
            <a:xfrm>
              <a:off x="4575600" y="691560"/>
              <a:ext cx="363240" cy="856440"/>
              <a:chOff x="4575600" y="691560"/>
              <a:chExt cx="363240" cy="856440"/>
            </a:xfrm>
          </p:grpSpPr>
          <p:sp>
            <p:nvSpPr>
              <p:cNvPr id="24" name="Овал 26">
                <a:extLst>
                  <a:ext uri="{C183D7F6-B498-43B3-948B-1728B52AA6E4}">
    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    </a:ext>
                </a:extLst>
              </p:cNvPr>
              <p:cNvSpPr/>
              <p:nvPr/>
            </p:nvSpPr>
            <p:spPr>
              <a:xfrm>
                <a:off x="4812840" y="691560"/>
                <a:ext cx="126000" cy="126000"/>
              </a:xfrm>
              <a:prstGeom prst="ellipse">
                <a:avLst/>
              </a:prstGeom>
              <a:noFill/>
              <a:ln>
                <a:solidFill>
                  <a:srgbClr val="83A7FD">
                    <a:alpha val="49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4640" rIns="90000" bIns="446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</a:pPr>
                <a:endParaRPr lang="ru-RU" sz="1800" b="0" strike="noStrike" spc="-1">
                  <a:solidFill>
                    <a:schemeClr val="lt1"/>
                  </a:solidFill>
                  <a:latin typeface="Arial Nova"/>
                </a:endParaRPr>
              </a:p>
            </p:txBody>
          </p:sp>
          <p:sp>
            <p:nvSpPr>
              <p:cNvPr id="25" name="Графический объект 12">
                <a:extLst>
                  <a:ext uri="{C183D7F6-B498-43B3-948B-1728B52AA6E4}">
    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    </a:ext>
                </a:extLst>
              </p:cNvPr>
              <p:cNvSpPr/>
              <p:nvPr/>
            </p:nvSpPr>
            <p:spPr>
              <a:xfrm>
                <a:off x="4575600" y="1510920"/>
                <a:ext cx="45000" cy="37080"/>
              </a:xfrm>
              <a:custGeom>
                <a:avLst/>
                <a:gdLst>
                  <a:gd name="textAreaLeft" fmla="*/ 0 w 45000"/>
                  <a:gd name="textAreaRight" fmla="*/ 45720 w 45000"/>
                  <a:gd name="textAreaTop" fmla="*/ 0 h 37080"/>
                  <a:gd name="textAreaBottom" fmla="*/ 37800 h 37080"/>
                </a:gdLst>
                <a:ahLst/>
                <a:cxnLst/>
                <a:rect l="textAreaLeft" t="textAreaTop" r="textAreaRight" b="textAreaBottom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00"/>
                </a:scheme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7200" rIns="90000" bIns="-72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ru-RU" sz="1800" b="0" strike="noStrike" spc="-1">
                  <a:solidFill>
                    <a:schemeClr val="dk1"/>
                  </a:solidFill>
                  <a:latin typeface="Arial Nova"/>
                </a:endParaRPr>
              </a:p>
            </p:txBody>
          </p:sp>
        </p:grpSp>
        <p:pic>
          <p:nvPicPr>
            <p:cNvPr id="26" name="Объект 14">
              <a:extLst>
                <a:ext uri="{C183D7F6-B498-43B3-948B-1728B52AA6E4}">
  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6542640" y="3960"/>
              <a:ext cx="5648400" cy="685332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27" name="Прямая соединительная линия 5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CxnSpPr/>
          <p:nvPr/>
        </p:nvCxnSpPr>
        <p:spPr>
          <a:xfrm>
            <a:off x="835560" y="2679120"/>
            <a:ext cx="4102920" cy="720"/>
          </a:xfrm>
          <a:prstGeom prst="straightConnector1">
            <a:avLst/>
          </a:prstGeom>
          <a:ln w="25400">
            <a:solidFill>
              <a:srgbClr val="022D94"/>
            </a:solidFill>
            <a:round/>
          </a:ln>
        </p:spPr>
      </p:cxnSp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FFFFFF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FFFFFF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6CFC"/>
            </a:gs>
            <a:gs pos="8000">
              <a:srgbClr val="0343DF"/>
            </a:gs>
            <a:gs pos="27000">
              <a:srgbClr val="000000"/>
            </a:gs>
            <a:gs pos="81000">
              <a:srgbClr val="4A027F"/>
            </a:gs>
            <a:gs pos="93000">
              <a:srgbClr val="FC4EFB"/>
            </a:gs>
            <a:gs pos="99000">
              <a:srgbClr val="FEB8FD"/>
            </a:gs>
          </a:gsLst>
          <a:lin ang="12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6CFC"/>
            </a:gs>
            <a:gs pos="14000">
              <a:srgbClr val="0343DF"/>
            </a:gs>
            <a:gs pos="31000">
              <a:srgbClr val="02090E"/>
            </a:gs>
            <a:gs pos="81000">
              <a:srgbClr val="9405FC"/>
            </a:gs>
            <a:gs pos="100000">
              <a:srgbClr val="FC4EFB"/>
            </a:gs>
          </a:gsLst>
          <a:lin ang="7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2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GrpSpPr/>
          <p:nvPr/>
        </p:nvGrpSpPr>
        <p:grpSpPr>
          <a:xfrm>
            <a:off x="0" y="-6480"/>
            <a:ext cx="12185640" cy="6863760"/>
            <a:chOff x="0" y="-6480"/>
            <a:chExt cx="12185640" cy="6863760"/>
          </a:xfrm>
        </p:grpSpPr>
        <p:sp>
          <p:nvSpPr>
            <p:cNvPr id="32" name="Прямоугольник 3">
              <a:extLst>
                <a:ext uri="{C183D7F6-B498-43B3-948B-1728B52AA6E4}">
  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  </a:ext>
              </a:extLst>
            </p:cNvPr>
            <p:cNvSpPr/>
            <p:nvPr/>
          </p:nvSpPr>
          <p:spPr>
            <a:xfrm>
              <a:off x="0" y="-6480"/>
              <a:ext cx="6159600" cy="686376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ru-RU" sz="1800" b="0" strike="noStrike" spc="-1">
                <a:solidFill>
                  <a:schemeClr val="lt1"/>
                </a:solidFill>
                <a:latin typeface="Arial Nova"/>
              </a:endParaRPr>
            </a:p>
          </p:txBody>
        </p:sp>
        <p:pic>
          <p:nvPicPr>
            <p:cNvPr id="33" name="Объект 14">
              <a:extLst>
                <a:ext uri="{C183D7F6-B498-43B3-948B-1728B52AA6E4}">
  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 rot="5400000">
              <a:off x="5750640" y="409680"/>
              <a:ext cx="6845040" cy="602460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4" name="Группа 6"/>
            <p:cNvGrpSpPr/>
            <p:nvPr/>
          </p:nvGrpSpPr>
          <p:grpSpPr>
            <a:xfrm>
              <a:off x="5305680" y="260280"/>
              <a:ext cx="583200" cy="389520"/>
              <a:chOff x="5305680" y="260280"/>
              <a:chExt cx="583200" cy="389520"/>
            </a:xfrm>
          </p:grpSpPr>
          <p:sp>
            <p:nvSpPr>
              <p:cNvPr id="35" name="Овал 7">
                <a:extLst>
                  <a:ext uri="{C183D7F6-B498-43B3-948B-1728B52AA6E4}">
    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    </a:ext>
                </a:extLst>
              </p:cNvPr>
              <p:cNvSpPr/>
              <p:nvPr/>
            </p:nvSpPr>
            <p:spPr>
              <a:xfrm rot="10800000">
                <a:off x="5745240" y="260280"/>
                <a:ext cx="143640" cy="143640"/>
              </a:xfrm>
              <a:prstGeom prst="ellipse">
                <a:avLst/>
              </a:prstGeom>
              <a:noFill/>
              <a:ln>
                <a:solidFill>
                  <a:srgbClr val="83A7FD">
                    <a:alpha val="49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</a:pPr>
                <a:endParaRPr lang="ru-RU" sz="1800" b="0" strike="noStrike" spc="-1">
                  <a:solidFill>
                    <a:schemeClr val="lt1"/>
                  </a:solidFill>
                  <a:latin typeface="Arial Nova"/>
                </a:endParaRPr>
              </a:p>
            </p:txBody>
          </p:sp>
          <p:sp>
            <p:nvSpPr>
              <p:cNvPr id="36" name="Графический объект 12">
                <a:extLst>
                  <a:ext uri="{C183D7F6-B498-43B3-948B-1728B52AA6E4}">
    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    </a:ext>
                </a:extLst>
              </p:cNvPr>
              <p:cNvSpPr/>
              <p:nvPr/>
            </p:nvSpPr>
            <p:spPr>
              <a:xfrm rot="10800000">
                <a:off x="5305680" y="550080"/>
                <a:ext cx="99720" cy="99720"/>
              </a:xfrm>
              <a:custGeom>
                <a:avLst/>
                <a:gdLst>
                  <a:gd name="textAreaLeft" fmla="*/ 0 w 99720"/>
                  <a:gd name="textAreaRight" fmla="*/ 100440 w 99720"/>
                  <a:gd name="textAreaTop" fmla="*/ 0 h 99720"/>
                  <a:gd name="textAreaBottom" fmla="*/ 100440 h 99720"/>
                </a:gdLst>
                <a:ahLst/>
                <a:cxnLst/>
                <a:rect l="textAreaLeft" t="textAreaTop" r="textAreaRight" b="textAreaBottom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00"/>
                </a:scheme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ru-RU" sz="1800" b="0" strike="noStrike" spc="-1">
                  <a:solidFill>
                    <a:schemeClr val="dk1"/>
                  </a:solidFill>
                  <a:latin typeface="Arial Nova"/>
                </a:endParaRPr>
              </a:p>
            </p:txBody>
          </p:sp>
        </p:grpSp>
      </p:grpSp>
      <p:cxnSp>
        <p:nvCxnSpPr>
          <p:cNvPr id="37" name="Прямая соединительная линия 4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CxnSpPr/>
          <p:nvPr/>
        </p:nvCxnSpPr>
        <p:spPr>
          <a:xfrm>
            <a:off x="835560" y="2620440"/>
            <a:ext cx="4472640" cy="720"/>
          </a:xfrm>
          <a:prstGeom prst="straightConnector1">
            <a:avLst/>
          </a:prstGeom>
          <a:ln w="25400">
            <a:solidFill>
              <a:srgbClr val="022D94"/>
            </a:solidFill>
            <a:round/>
          </a:ln>
        </p:spPr>
      </p:cxn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FFFFFF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FFFFFF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6CFC"/>
            </a:gs>
            <a:gs pos="14000">
              <a:srgbClr val="0343DF"/>
            </a:gs>
            <a:gs pos="31000">
              <a:srgbClr val="02090E"/>
            </a:gs>
            <a:gs pos="81000">
              <a:srgbClr val="9405FC"/>
            </a:gs>
            <a:gs pos="100000">
              <a:srgbClr val="FC4EFB"/>
            </a:gs>
          </a:gsLst>
          <a:lin ang="12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Прямоугольник 2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SpPr/>
          <p:nvPr/>
        </p:nvSpPr>
        <p:spPr>
          <a:xfrm>
            <a:off x="321840" y="343800"/>
            <a:ext cx="11549880" cy="6210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Arial Nova"/>
            </a:endParaRPr>
          </a:p>
        </p:txBody>
      </p:sp>
      <p:sp>
        <p:nvSpPr>
          <p:cNvPr id="41" name="PlaceHolder 1"/>
          <p:cNvSpPr>
            <a:spLocks noGrp="1"/>
          </p:cNvSpPr>
          <p:nvPr>
            <p:ph type="ftr" idx="7"/>
          </p:nvPr>
        </p:nvSpPr>
        <p:spPr>
          <a:xfrm>
            <a:off x="336240" y="62373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lt1"/>
                </a:solidFill>
                <a:latin typeface="Biome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>
                <a:solidFill>
                  <a:schemeClr val="lt1"/>
                </a:solidFill>
                <a:latin typeface="Biome"/>
              </a:rPr>
              <a:t>&lt;нижний колонтитул&gt;</a:t>
            </a:r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8"/>
          </p:nvPr>
        </p:nvSpPr>
        <p:spPr>
          <a:xfrm>
            <a:off x="9141120" y="6226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lt1"/>
                </a:solidFill>
                <a:latin typeface="Biome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EF50930-6778-443E-B647-4976F5B373C1}" type="slidenum">
              <a:rPr lang="ru-RU" sz="1200" b="0" strike="noStrike" spc="-1">
                <a:solidFill>
                  <a:schemeClr val="lt1"/>
                </a:solidFill>
                <a:latin typeface="Biome"/>
              </a:rPr>
              <a:t>‹#›</a:t>
            </a:fld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6CFC"/>
            </a:gs>
            <a:gs pos="8000">
              <a:srgbClr val="0343DF"/>
            </a:gs>
            <a:gs pos="27000">
              <a:srgbClr val="000000"/>
            </a:gs>
            <a:gs pos="35856">
              <a:srgbClr val="0C0015"/>
            </a:gs>
            <a:gs pos="41905">
              <a:srgbClr val="140023"/>
            </a:gs>
            <a:gs pos="48000">
              <a:srgbClr val="21003A"/>
            </a:gs>
            <a:gs pos="81000">
              <a:srgbClr val="4A027F"/>
            </a:gs>
            <a:gs pos="93000">
              <a:srgbClr val="FC4EFB"/>
            </a:gs>
            <a:gs pos="99000">
              <a:srgbClr val="FEB8FD"/>
            </a:gs>
          </a:gsLst>
          <a:lin ang="12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Рисунок 97"/>
          <p:cNvPicPr/>
          <p:nvPr/>
        </p:nvPicPr>
        <p:blipFill>
          <a:blip r:embed="rId3">
            <a:alphaModFix amt="29000"/>
          </a:blip>
          <a:stretch/>
        </p:blipFill>
        <p:spPr>
          <a:xfrm>
            <a:off x="3449880" y="929880"/>
            <a:ext cx="5190120" cy="5190120"/>
          </a:xfrm>
          <a:prstGeom prst="rect">
            <a:avLst/>
          </a:prstGeom>
          <a:ln w="0">
            <a:noFill/>
          </a:ln>
        </p:spPr>
      </p:pic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0" y="2520000"/>
            <a:ext cx="12059640" cy="899640"/>
          </a:xfrm>
          <a:prstGeom prst="rect">
            <a:avLst/>
          </a:prstGeom>
          <a:noFill/>
          <a:ln w="0">
            <a:noFill/>
          </a:ln>
          <a:effectLst>
            <a:outerShdw blurRad="50760" dist="38160" dir="5400000" rotWithShape="0">
              <a:srgbClr val="000000">
                <a:alpha val="40000"/>
              </a:srgbClr>
            </a:outerShdw>
          </a:effectLst>
        </p:spPr>
        <p:txBody>
          <a:bodyPr lIns="0" tIns="45720" rIns="0" bIns="0" anchor="b">
            <a:no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4400" b="1" strike="noStrike" cap="all" spc="596" dirty="0">
                <a:solidFill>
                  <a:schemeClr val="accent3">
                    <a:lumMod val="60000"/>
                    <a:lumOff val="40000"/>
                  </a:schemeClr>
                </a:solidFill>
                <a:latin typeface="Biome"/>
              </a:rPr>
              <a:t>Сайт Школьной Библиотеки</a:t>
            </a:r>
            <a:endParaRPr lang="ru-RU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1491120" y="4003560"/>
            <a:ext cx="8525520" cy="224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1600" b="1" strike="noStrike" cap="all" spc="296" dirty="0">
                <a:solidFill>
                  <a:schemeClr val="accent3">
                    <a:lumMod val="60000"/>
                    <a:lumOff val="40000"/>
                  </a:schemeClr>
                </a:solidFill>
                <a:latin typeface="Average"/>
              </a:rPr>
              <a:t>Подготовили ученики 10 Т класса ГБОУ Школы 2098 </a:t>
            </a:r>
            <a:r>
              <a:rPr lang="ru-RU" sz="1600" b="1" strike="noStrike" cap="all" spc="296" dirty="0">
                <a:solidFill>
                  <a:srgbClr val="FFC000"/>
                </a:solidFill>
                <a:latin typeface="Average"/>
              </a:rPr>
              <a:t>Мальцев Фёдор</a:t>
            </a:r>
            <a:r>
              <a:rPr lang="ru-RU" sz="1600" b="1" strike="noStrike" cap="all" spc="296" dirty="0">
                <a:solidFill>
                  <a:schemeClr val="accent3">
                    <a:lumMod val="50000"/>
                  </a:schemeClr>
                </a:solidFill>
                <a:latin typeface="Average"/>
              </a:rPr>
              <a:t> </a:t>
            </a:r>
            <a:r>
              <a:rPr lang="ru-RU" sz="1600" b="1" strike="noStrike" cap="all" spc="296" dirty="0">
                <a:solidFill>
                  <a:schemeClr val="accent3">
                    <a:lumMod val="40000"/>
                    <a:lumOff val="60000"/>
                  </a:schemeClr>
                </a:solidFill>
                <a:latin typeface="Average"/>
              </a:rPr>
              <a:t>и</a:t>
            </a:r>
            <a:r>
              <a:rPr lang="ru-RU" sz="1600" b="1" strike="noStrike" cap="all" spc="296" dirty="0">
                <a:solidFill>
                  <a:schemeClr val="accent3"/>
                </a:solidFill>
                <a:latin typeface="Average"/>
              </a:rPr>
              <a:t> </a:t>
            </a:r>
            <a:r>
              <a:rPr lang="ru-RU" sz="1600" b="1" strike="noStrike" cap="all" spc="296" dirty="0" err="1">
                <a:solidFill>
                  <a:srgbClr val="FFC000"/>
                </a:solidFill>
                <a:latin typeface="Average"/>
              </a:rPr>
              <a:t>Тимечко</a:t>
            </a:r>
            <a:r>
              <a:rPr lang="ru-RU" sz="1600" b="1" strike="noStrike" cap="all" spc="296" dirty="0">
                <a:solidFill>
                  <a:srgbClr val="FFC000"/>
                </a:solidFill>
                <a:latin typeface="Average"/>
              </a:rPr>
              <a:t> Глеб</a:t>
            </a:r>
            <a:endParaRPr lang="ru-RU" sz="1600" b="1" strike="noStrike" spc="-1" dirty="0">
              <a:solidFill>
                <a:srgbClr val="FFC000"/>
              </a:solidFill>
              <a:latin typeface="Arial"/>
            </a:endParaRPr>
          </a:p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1600" b="1" strike="noStrike" cap="all" spc="296" dirty="0">
                <a:solidFill>
                  <a:schemeClr val="accent3">
                    <a:lumMod val="60000"/>
                    <a:lumOff val="40000"/>
                  </a:schemeClr>
                </a:solidFill>
                <a:latin typeface="Average"/>
              </a:rPr>
              <a:t>Наши научные руководители:</a:t>
            </a:r>
            <a:r>
              <a:rPr lang="ru-RU" sz="1600" b="1" strike="noStrike" cap="all" spc="296" dirty="0">
                <a:solidFill>
                  <a:schemeClr val="accent3"/>
                </a:solidFill>
                <a:latin typeface="Average"/>
              </a:rPr>
              <a:t> </a:t>
            </a:r>
            <a:r>
              <a:rPr lang="ru-RU" sz="1600" b="1" strike="noStrike" cap="all" spc="296" dirty="0" err="1">
                <a:solidFill>
                  <a:srgbClr val="FFC000"/>
                </a:solidFill>
                <a:latin typeface="Average"/>
              </a:rPr>
              <a:t>Малевин</a:t>
            </a:r>
            <a:r>
              <a:rPr lang="ru-RU" sz="1600" b="1" strike="noStrike" cap="all" spc="296" dirty="0">
                <a:solidFill>
                  <a:srgbClr val="FFC000"/>
                </a:solidFill>
                <a:latin typeface="Average"/>
              </a:rPr>
              <a:t> Д. С.</a:t>
            </a:r>
            <a:r>
              <a:rPr lang="ru-RU" sz="1600" b="0" strike="noStrike" cap="all" spc="296" dirty="0">
                <a:solidFill>
                  <a:schemeClr val="accent3"/>
                </a:solidFill>
                <a:latin typeface="Average"/>
              </a:rPr>
              <a:t> </a:t>
            </a:r>
            <a:r>
              <a:rPr lang="ru-RU" sz="1600" b="1" strike="noStrike" cap="all" spc="296" dirty="0">
                <a:solidFill>
                  <a:schemeClr val="accent3">
                    <a:lumMod val="60000"/>
                    <a:lumOff val="40000"/>
                  </a:schemeClr>
                </a:solidFill>
                <a:latin typeface="Average"/>
              </a:rPr>
              <a:t>и</a:t>
            </a:r>
            <a:r>
              <a:rPr lang="ru-RU" sz="1600" b="0" strike="noStrike" cap="all" spc="296" dirty="0">
                <a:solidFill>
                  <a:schemeClr val="accent3">
                    <a:lumMod val="50000"/>
                  </a:schemeClr>
                </a:solidFill>
                <a:latin typeface="Average"/>
              </a:rPr>
              <a:t> </a:t>
            </a:r>
            <a:r>
              <a:rPr lang="ru-RU" sz="1600" b="1" strike="noStrike" cap="all" spc="296" dirty="0" err="1">
                <a:solidFill>
                  <a:srgbClr val="FFC000"/>
                </a:solidFill>
                <a:latin typeface="Average"/>
              </a:rPr>
              <a:t>Гоптарь</a:t>
            </a:r>
            <a:r>
              <a:rPr lang="ru-RU" sz="1600" b="1" strike="noStrike" cap="all" spc="296" dirty="0">
                <a:solidFill>
                  <a:srgbClr val="FFC000"/>
                </a:solidFill>
                <a:latin typeface="Average"/>
              </a:rPr>
              <a:t> Е. А</a:t>
            </a:r>
            <a:r>
              <a:rPr lang="ru-RU" sz="1600" b="1" strike="noStrike" cap="all" spc="296" dirty="0">
                <a:solidFill>
                  <a:schemeClr val="accent3">
                    <a:lumMod val="40000"/>
                    <a:lumOff val="60000"/>
                  </a:schemeClr>
                </a:solidFill>
                <a:latin typeface="Average"/>
              </a:rPr>
              <a:t>. </a:t>
            </a:r>
            <a:r>
              <a:rPr lang="ru-RU" sz="1600" b="1" strike="noStrike" cap="all" spc="296" dirty="0">
                <a:solidFill>
                  <a:schemeClr val="accent3">
                    <a:lumMod val="60000"/>
                    <a:lumOff val="40000"/>
                  </a:schemeClr>
                </a:solidFill>
                <a:latin typeface="Average"/>
              </a:rPr>
              <a:t>— учителя информатики</a:t>
            </a:r>
            <a:endParaRPr lang="ru-RU" sz="1600" b="1" strike="noStrike" spc="-1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743160" y="-448560"/>
            <a:ext cx="4794840" cy="2345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400" b="1" i="1" strike="noStrike" cap="all" spc="-1" dirty="0">
                <a:solidFill>
                  <a:schemeClr val="accent3">
                    <a:lumMod val="60000"/>
                    <a:lumOff val="40000"/>
                  </a:schemeClr>
                </a:solidFill>
                <a:latin typeface="Biome"/>
              </a:rPr>
              <a:t>Главная страница </a:t>
            </a:r>
            <a:r>
              <a:rPr sz="4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/>
            </a:r>
            <a:br>
              <a:rPr sz="44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ru-RU" sz="2000" b="1" i="1" strike="noStrike" cap="all" spc="-1" dirty="0">
                <a:solidFill>
                  <a:schemeClr val="accent3">
                    <a:lumMod val="60000"/>
                    <a:lumOff val="40000"/>
                  </a:schemeClr>
                </a:solidFill>
                <a:latin typeface="Biome"/>
              </a:rPr>
              <a:t>( бронь книг )</a:t>
            </a:r>
            <a:endParaRPr lang="ru-RU" sz="2000" b="0" strike="noStrike" spc="-1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ldNum" idx="21"/>
          </p:nvPr>
        </p:nvSpPr>
        <p:spPr>
          <a:xfrm>
            <a:off x="9141120" y="6226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lt1"/>
                </a:solidFill>
                <a:latin typeface="Biome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AB78136-43A8-4C5F-9370-517E33A56B8B}" type="slidenum">
              <a:rPr lang="ru-RU" sz="1200" b="0" strike="noStrike" spc="-1">
                <a:solidFill>
                  <a:schemeClr val="lt1"/>
                </a:solidFill>
                <a:latin typeface="Biome"/>
              </a:rPr>
              <a:t>10</a:t>
            </a:fld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48" name="Рисунок 5"/>
          <p:cNvPicPr/>
          <p:nvPr/>
        </p:nvPicPr>
        <p:blipFill>
          <a:blip r:embed="rId3"/>
          <a:stretch/>
        </p:blipFill>
        <p:spPr>
          <a:xfrm>
            <a:off x="6076080" y="3025800"/>
            <a:ext cx="5807520" cy="3629160"/>
          </a:xfrm>
          <a:prstGeom prst="rect">
            <a:avLst/>
          </a:prstGeom>
          <a:ln w="0"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80" y="101520"/>
            <a:ext cx="5299776" cy="331236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84" y="3448580"/>
            <a:ext cx="5293534" cy="33084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6CFC"/>
            </a:gs>
            <a:gs pos="14000">
              <a:srgbClr val="0343DF"/>
            </a:gs>
            <a:gs pos="31000">
              <a:srgbClr val="02090E"/>
            </a:gs>
            <a:gs pos="79000">
              <a:srgbClr val="9405FC"/>
            </a:gs>
            <a:gs pos="100000">
              <a:srgbClr val="FC4EFB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ubTitle"/>
          </p:nvPr>
        </p:nvSpPr>
        <p:spPr>
          <a:xfrm>
            <a:off x="111600" y="884880"/>
            <a:ext cx="6085440" cy="687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0"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b="1" i="1" strike="noStrike" cap="all" spc="596" dirty="0">
                <a:solidFill>
                  <a:schemeClr val="accent3">
                    <a:lumMod val="60000"/>
                    <a:lumOff val="40000"/>
                  </a:schemeClr>
                </a:solidFill>
                <a:latin typeface="Biome"/>
              </a:rPr>
              <a:t>Главная страница </a:t>
            </a:r>
            <a:r>
              <a:rPr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/>
            </a:r>
            <a:br>
              <a:rPr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ru-RU" sz="1800" b="1" i="1" strike="noStrike" cap="all" spc="596" dirty="0">
                <a:solidFill>
                  <a:schemeClr val="accent3">
                    <a:lumMod val="60000"/>
                    <a:lumOff val="40000"/>
                  </a:schemeClr>
                </a:solidFill>
                <a:latin typeface="Biome"/>
              </a:rPr>
              <a:t>( Поиск книг )</a:t>
            </a:r>
            <a:endParaRPr lang="ru-RU" sz="1800" b="0" strike="noStrike" spc="-1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</a:endParaRPr>
          </a:p>
        </p:txBody>
      </p:sp>
      <p:pic>
        <p:nvPicPr>
          <p:cNvPr id="151" name="Рисунок 2"/>
          <p:cNvPicPr/>
          <p:nvPr/>
        </p:nvPicPr>
        <p:blipFill>
          <a:blip r:embed="rId3"/>
          <a:stretch/>
        </p:blipFill>
        <p:spPr>
          <a:xfrm>
            <a:off x="6197760" y="960840"/>
            <a:ext cx="5930640" cy="3706200"/>
          </a:xfrm>
          <a:prstGeom prst="rect">
            <a:avLst/>
          </a:prstGeom>
          <a:ln w="0"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00" y="2668767"/>
            <a:ext cx="5811840" cy="3632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 idx="4294967295"/>
          </p:nvPr>
        </p:nvSpPr>
        <p:spPr>
          <a:xfrm>
            <a:off x="6543040" y="-428240"/>
            <a:ext cx="5076240" cy="2622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600" b="1" i="1" cap="all" spc="596" dirty="0">
                <a:solidFill>
                  <a:schemeClr val="accent3">
                    <a:lumMod val="60000"/>
                    <a:lumOff val="40000"/>
                  </a:schemeClr>
                </a:solidFill>
                <a:latin typeface="Biome"/>
                <a:ea typeface="+mn-ea"/>
                <a:cs typeface="+mn-cs"/>
              </a:rPr>
              <a:t>Личный Кабинет пользователя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152400"/>
            <a:ext cx="5185664" cy="32410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3484880"/>
            <a:ext cx="5242560" cy="32766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240" y="2856632"/>
            <a:ext cx="5344040" cy="33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6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6CFC"/>
            </a:gs>
            <a:gs pos="14000">
              <a:srgbClr val="0343DF"/>
            </a:gs>
            <a:gs pos="31000">
              <a:srgbClr val="02090E"/>
            </a:gs>
            <a:gs pos="79000">
              <a:srgbClr val="9405FC"/>
            </a:gs>
            <a:gs pos="100000">
              <a:srgbClr val="FC4EFB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ubTitle" idx="4294967295"/>
          </p:nvPr>
        </p:nvSpPr>
        <p:spPr>
          <a:xfrm>
            <a:off x="213200" y="549840"/>
            <a:ext cx="6085440" cy="822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0"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600" b="1" i="1" cap="all" spc="596" dirty="0">
                <a:solidFill>
                  <a:schemeClr val="accent3">
                    <a:lumMod val="60000"/>
                    <a:lumOff val="40000"/>
                  </a:schemeClr>
                </a:solidFill>
                <a:latin typeface="Biome"/>
              </a:rPr>
              <a:t>Панель Администратора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0" y="2733040"/>
            <a:ext cx="5819648" cy="36372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640" y="1148080"/>
            <a:ext cx="5835904" cy="36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9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41600" y="478440"/>
            <a:ext cx="10500120" cy="1326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600" cap="all" spc="596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Oswald"/>
              </a:rPr>
              <a:t>ПЕРСПЕКТИВЫ РАЗВИТИЯ ПРОЕКТА</a:t>
            </a:r>
            <a:endParaRPr lang="ru-RU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41600" y="2234880"/>
            <a:ext cx="10647000" cy="3723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514440" indent="-514440" defTabSz="914400">
              <a:lnSpc>
                <a:spcPct val="100000"/>
              </a:lnSpc>
              <a:buClr>
                <a:srgbClr val="6F02BE"/>
              </a:buClr>
              <a:buSzPct val="90000"/>
              <a:buFont typeface="Biome"/>
              <a:buAutoNum type="arabicParenR"/>
            </a:pPr>
            <a:r>
              <a:rPr lang="ru-RU" b="0" strike="noStrike" spc="-1" dirty="0" smtClean="0">
                <a:solidFill>
                  <a:schemeClr val="accent3">
                    <a:lumMod val="75000"/>
                  </a:schemeClr>
                </a:solidFill>
                <a:latin typeface="Average"/>
              </a:rPr>
              <a:t>Разработать лимит </a:t>
            </a:r>
            <a:r>
              <a:rPr lang="ru-RU" b="0" strike="noStrike" spc="-1" dirty="0">
                <a:solidFill>
                  <a:schemeClr val="accent3">
                    <a:lumMod val="75000"/>
                  </a:schemeClr>
                </a:solidFill>
                <a:latin typeface="Average"/>
              </a:rPr>
              <a:t>на бронь</a:t>
            </a:r>
            <a:endParaRPr lang="ru-RU" b="0" strike="noStrike" spc="-1" dirty="0">
              <a:solidFill>
                <a:srgbClr val="FFFFFF"/>
              </a:solidFill>
              <a:latin typeface="Arial"/>
            </a:endParaRPr>
          </a:p>
          <a:p>
            <a:pPr marL="514440" indent="-514440" defTabSz="914400">
              <a:lnSpc>
                <a:spcPct val="100000"/>
              </a:lnSpc>
              <a:buClr>
                <a:srgbClr val="6F02BE"/>
              </a:buClr>
              <a:buSzPct val="90000"/>
              <a:buFont typeface="Biome"/>
              <a:buAutoNum type="arabicParenR"/>
            </a:pPr>
            <a:r>
              <a:rPr lang="ru-RU" b="0" strike="noStrike" spc="-1" dirty="0">
                <a:solidFill>
                  <a:schemeClr val="accent3">
                    <a:lumMod val="75000"/>
                  </a:schemeClr>
                </a:solidFill>
                <a:latin typeface="Average"/>
              </a:rPr>
              <a:t>Добавить Подтверждение личности ученика по почте ( по возможности )</a:t>
            </a:r>
            <a:endParaRPr lang="ru-RU" b="0" strike="noStrike" spc="-1" dirty="0">
              <a:solidFill>
                <a:srgbClr val="FFFFFF"/>
              </a:solidFill>
              <a:latin typeface="Arial"/>
            </a:endParaRPr>
          </a:p>
          <a:p>
            <a:pPr marL="514440" indent="-514440" defTabSz="914400">
              <a:lnSpc>
                <a:spcPct val="100000"/>
              </a:lnSpc>
              <a:buClr>
                <a:srgbClr val="6F02BE"/>
              </a:buClr>
              <a:buSzPct val="90000"/>
              <a:buFont typeface="Biome"/>
              <a:buAutoNum type="arabicParenR"/>
            </a:pPr>
            <a:r>
              <a:rPr lang="ru-RU" b="0" strike="noStrike" spc="-1" dirty="0" smtClean="0">
                <a:solidFill>
                  <a:schemeClr val="accent3">
                    <a:lumMod val="75000"/>
                  </a:schemeClr>
                </a:solidFill>
                <a:latin typeface="Average"/>
              </a:rPr>
              <a:t>Внести </a:t>
            </a:r>
            <a:r>
              <a:rPr lang="ru-RU" b="0" strike="noStrike" spc="-1" dirty="0">
                <a:solidFill>
                  <a:schemeClr val="accent3">
                    <a:lumMod val="75000"/>
                  </a:schemeClr>
                </a:solidFill>
                <a:latin typeface="Average"/>
              </a:rPr>
              <a:t>тех поддержку</a:t>
            </a:r>
            <a:endParaRPr lang="ru-RU" b="0" strike="noStrike" spc="-1" dirty="0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ru-RU" sz="2600" b="0" strike="noStrike" spc="-1" dirty="0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ru-RU" sz="26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6CFC"/>
            </a:gs>
            <a:gs pos="11979">
              <a:srgbClr val="022D94"/>
            </a:gs>
            <a:gs pos="35040">
              <a:srgbClr val="020B11"/>
            </a:gs>
            <a:gs pos="78000">
              <a:srgbClr val="4A027F"/>
            </a:gs>
            <a:gs pos="99000">
              <a:srgbClr val="A203A1"/>
            </a:gs>
          </a:gsLst>
          <a:lin ang="7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80240" y="0"/>
            <a:ext cx="6519240" cy="2202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400" b="1" strike="noStrike" cap="all" spc="596">
                <a:solidFill>
                  <a:schemeClr val="accent3">
                    <a:lumMod val="60000"/>
                    <a:lumOff val="40000"/>
                  </a:schemeClr>
                </a:solidFill>
                <a:latin typeface="Biome"/>
              </a:rPr>
              <a:t>СПАСИБО за внимание</a:t>
            </a:r>
            <a:endParaRPr lang="ru-RU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831960" y="3079080"/>
            <a:ext cx="4412520" cy="2751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85840" indent="-285840" defTabSz="914400">
              <a:lnSpc>
                <a:spcPct val="120000"/>
              </a:lnSpc>
              <a:spcBef>
                <a:spcPts val="1001"/>
              </a:spcBef>
              <a:buClr>
                <a:srgbClr val="73EBF9"/>
              </a:buClr>
              <a:buFont typeface="OpenSymbol"/>
              <a:buChar char="-"/>
            </a:pPr>
            <a:r>
              <a:rPr lang="ru-RU" sz="2400" b="0" strike="noStrike" cap="all" spc="296" dirty="0" err="1">
                <a:solidFill>
                  <a:schemeClr val="accent3"/>
                </a:solidFill>
                <a:latin typeface="Average"/>
              </a:rPr>
              <a:t>Тимечко</a:t>
            </a:r>
            <a:r>
              <a:rPr lang="ru-RU" sz="2400" b="0" strike="noStrike" cap="all" spc="296" dirty="0">
                <a:solidFill>
                  <a:schemeClr val="accent3"/>
                </a:solidFill>
                <a:latin typeface="Average"/>
              </a:rPr>
              <a:t> Глеб</a:t>
            </a:r>
            <a:endParaRPr lang="ru-RU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20000"/>
              </a:lnSpc>
              <a:spcBef>
                <a:spcPts val="1001"/>
              </a:spcBef>
              <a:buClr>
                <a:srgbClr val="73EBF9"/>
              </a:buClr>
              <a:buFont typeface="OpenSymbol"/>
              <a:buChar char="-"/>
            </a:pPr>
            <a:r>
              <a:rPr lang="ru-RU" sz="2400" b="0" strike="noStrike" cap="all" spc="296" dirty="0">
                <a:solidFill>
                  <a:schemeClr val="accent3"/>
                </a:solidFill>
                <a:latin typeface="Average"/>
              </a:rPr>
              <a:t>Мальцев Фёдор</a:t>
            </a:r>
            <a:endParaRPr lang="ru-RU" sz="2400" b="0" strike="noStrike" spc="-1" dirty="0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ru-RU" sz="2400" b="0" strike="noStrike" spc="-1" dirty="0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ru-RU" sz="2400" b="0" strike="noStrike" spc="-1" dirty="0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400" b="0" strike="noStrike" cap="all" spc="296" dirty="0">
                <a:solidFill>
                  <a:schemeClr val="accent3"/>
                </a:solidFill>
                <a:latin typeface="Average"/>
              </a:rPr>
              <a:t>       </a:t>
            </a:r>
            <a:endParaRPr lang="ru-RU" sz="24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403440" y="284400"/>
            <a:ext cx="7761600" cy="1402920"/>
          </a:xfrm>
          <a:prstGeom prst="rect">
            <a:avLst/>
          </a:prstGeom>
          <a:noFill/>
          <a:ln w="0">
            <a:noFill/>
          </a:ln>
        </p:spPr>
        <p:txBody>
          <a:bodyPr lIns="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5400" b="1" i="1" strike="noStrike" cap="all" spc="-1" dirty="0">
                <a:solidFill>
                  <a:srgbClr val="00B0F0"/>
                </a:solidFill>
                <a:latin typeface="Biome"/>
              </a:rPr>
              <a:t>Цель проекта </a:t>
            </a:r>
            <a:endParaRPr lang="ru-RU" sz="5400" b="0" strike="noStrike" spc="-1" dirty="0">
              <a:solidFill>
                <a:srgbClr val="00B0F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3305520" y="2359440"/>
            <a:ext cx="8394480" cy="4120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 defTabSz="914400">
              <a:lnSpc>
                <a:spcPct val="120000"/>
              </a:lnSpc>
              <a:spcAft>
                <a:spcPts val="1599"/>
              </a:spcAft>
              <a:buClr>
                <a:srgbClr val="73EBF9"/>
              </a:buClr>
              <a:buFont typeface="Arial"/>
              <a:buChar char="•"/>
            </a:pPr>
            <a:r>
              <a:rPr lang="ru-RU" sz="2800" b="0" strike="noStrike" spc="-1" dirty="0">
                <a:solidFill>
                  <a:schemeClr val="accent3">
                    <a:lumMod val="75000"/>
                  </a:schemeClr>
                </a:solidFill>
                <a:latin typeface="Average"/>
              </a:rPr>
              <a:t> </a:t>
            </a:r>
            <a:r>
              <a:rPr lang="ru-RU" sz="2800" b="0" u="sng" strike="noStrike" spc="-1" dirty="0">
                <a:solidFill>
                  <a:schemeClr val="accent3">
                    <a:lumMod val="50000"/>
                  </a:schemeClr>
                </a:solidFill>
                <a:uFillTx/>
                <a:latin typeface="Average"/>
              </a:rPr>
              <a:t>Главной целью</a:t>
            </a:r>
            <a:r>
              <a:rPr lang="ru-RU" sz="2800" b="0" strike="noStrike" spc="-1" dirty="0">
                <a:solidFill>
                  <a:schemeClr val="accent3">
                    <a:lumMod val="40000"/>
                    <a:lumOff val="60000"/>
                  </a:schemeClr>
                </a:solidFill>
                <a:latin typeface="Average"/>
              </a:rPr>
              <a:t> нашего проекта является создание ресурса для библиотеки с возможностью электронного учёта, дистанционного бронирования книг ученикам, выдачи книг библиотекарем и удобным интерфейсом, который будет решать данные проблемы. </a:t>
            </a:r>
            <a:endParaRPr lang="ru-RU" sz="2800" b="0" strike="noStrike" spc="-1" dirty="0">
              <a:solidFill>
                <a:schemeClr val="accent3">
                  <a:lumMod val="40000"/>
                  <a:lumOff val="60000"/>
                </a:schemeClr>
              </a:solidFill>
              <a:latin typeface="Arial"/>
            </a:endParaRPr>
          </a:p>
        </p:txBody>
      </p:sp>
      <p:pic>
        <p:nvPicPr>
          <p:cNvPr id="103" name="Рисунок 6"/>
          <p:cNvPicPr/>
          <p:nvPr/>
        </p:nvPicPr>
        <p:blipFill>
          <a:blip r:embed="rId3"/>
          <a:stretch/>
        </p:blipFill>
        <p:spPr>
          <a:xfrm>
            <a:off x="9527040" y="426600"/>
            <a:ext cx="1424880" cy="1424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2946240" y="518040"/>
            <a:ext cx="7322040" cy="1198080"/>
          </a:xfrm>
          <a:prstGeom prst="rect">
            <a:avLst/>
          </a:prstGeom>
          <a:noFill/>
          <a:ln w="0">
            <a:noFill/>
          </a:ln>
        </p:spPr>
        <p:txBody>
          <a:bodyPr lIns="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5400" b="1" i="1" strike="noStrike" cap="all" spc="-1" dirty="0">
                <a:solidFill>
                  <a:srgbClr val="00B0F0"/>
                </a:solidFill>
                <a:latin typeface="Biome"/>
              </a:rPr>
              <a:t>Задачи проекта</a:t>
            </a:r>
            <a:endParaRPr lang="ru-RU" sz="5400" b="0" strike="noStrike" spc="-1" dirty="0">
              <a:solidFill>
                <a:srgbClr val="00B0F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3305520" y="2470320"/>
            <a:ext cx="7419960" cy="4120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marL="514440" indent="-514440" defTabSz="914400">
              <a:lnSpc>
                <a:spcPct val="100000"/>
              </a:lnSpc>
              <a:spcAft>
                <a:spcPts val="1599"/>
              </a:spcAft>
              <a:buClr>
                <a:srgbClr val="73EBF9"/>
              </a:buClr>
              <a:buFont typeface="Arial"/>
              <a:buAutoNum type="arabicPeriod"/>
            </a:pPr>
            <a:r>
              <a:rPr lang="ru-RU" sz="2400" b="0" strike="noStrike" spc="-1" dirty="0">
                <a:solidFill>
                  <a:schemeClr val="accent3">
                    <a:lumMod val="60000"/>
                    <a:lumOff val="40000"/>
                  </a:schemeClr>
                </a:solidFill>
                <a:latin typeface="Average"/>
              </a:rPr>
              <a:t>Разработка макета сайта    </a:t>
            </a:r>
            <a:endParaRPr lang="ru-RU" sz="2400" b="0" strike="noStrike" spc="-1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</a:endParaRPr>
          </a:p>
          <a:p>
            <a:pPr marL="514440" indent="-514440" defTabSz="914400">
              <a:lnSpc>
                <a:spcPct val="100000"/>
              </a:lnSpc>
              <a:spcAft>
                <a:spcPts val="1599"/>
              </a:spcAft>
              <a:buClr>
                <a:srgbClr val="73EBF9"/>
              </a:buClr>
              <a:buFont typeface="Arial"/>
              <a:buAutoNum type="arabicPeriod"/>
            </a:pPr>
            <a:r>
              <a:rPr lang="ru-RU" sz="2400" b="0" strike="noStrike" spc="-1" dirty="0">
                <a:solidFill>
                  <a:schemeClr val="accent3">
                    <a:lumMod val="60000"/>
                    <a:lumOff val="40000"/>
                  </a:schemeClr>
                </a:solidFill>
                <a:latin typeface="Average"/>
              </a:rPr>
              <a:t>Разработка базы данных   </a:t>
            </a:r>
            <a:endParaRPr lang="ru-RU" sz="2400" b="0" strike="noStrike" spc="-1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</a:endParaRPr>
          </a:p>
          <a:p>
            <a:pPr marL="514440" indent="-514440" defTabSz="914400">
              <a:lnSpc>
                <a:spcPct val="100000"/>
              </a:lnSpc>
              <a:spcAft>
                <a:spcPts val="1599"/>
              </a:spcAft>
              <a:buClr>
                <a:srgbClr val="73EBF9"/>
              </a:buClr>
              <a:buFont typeface="Arial"/>
              <a:buAutoNum type="arabicPeriod"/>
            </a:pPr>
            <a:r>
              <a:rPr lang="ru-RU" sz="2400" b="0" strike="noStrike" spc="-1" dirty="0">
                <a:solidFill>
                  <a:schemeClr val="accent3">
                    <a:lumMod val="60000"/>
                    <a:lumOff val="40000"/>
                  </a:schemeClr>
                </a:solidFill>
                <a:latin typeface="Average"/>
              </a:rPr>
              <a:t>Разработка серверной логики приложения     </a:t>
            </a:r>
            <a:endParaRPr lang="ru-RU" sz="2400" b="0" strike="noStrike" spc="-1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</a:endParaRPr>
          </a:p>
          <a:p>
            <a:pPr marL="514440" indent="-514440" defTabSz="914400">
              <a:lnSpc>
                <a:spcPct val="100000"/>
              </a:lnSpc>
              <a:spcAft>
                <a:spcPts val="1599"/>
              </a:spcAft>
              <a:buClr>
                <a:srgbClr val="73EBF9"/>
              </a:buClr>
              <a:buFont typeface="Arial"/>
              <a:buAutoNum type="arabicPeriod"/>
            </a:pPr>
            <a:r>
              <a:rPr lang="ru-RU" sz="2400" b="0" strike="noStrike" spc="-1" dirty="0">
                <a:solidFill>
                  <a:schemeClr val="accent3">
                    <a:lumMod val="60000"/>
                    <a:lumOff val="40000"/>
                  </a:schemeClr>
                </a:solidFill>
                <a:latin typeface="Average"/>
              </a:rPr>
              <a:t>Наполнение базы данных, тестирование  </a:t>
            </a:r>
            <a:endParaRPr lang="ru-RU" sz="2400" b="0" strike="noStrike" spc="-1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</a:endParaRPr>
          </a:p>
          <a:p>
            <a:pPr marL="514440" indent="-514440" defTabSz="914400">
              <a:lnSpc>
                <a:spcPct val="100000"/>
              </a:lnSpc>
              <a:spcAft>
                <a:spcPts val="1599"/>
              </a:spcAft>
              <a:buClr>
                <a:srgbClr val="73EBF9"/>
              </a:buClr>
              <a:buFont typeface="Arial"/>
              <a:buAutoNum type="arabicPeriod"/>
            </a:pPr>
            <a:r>
              <a:rPr lang="ru-RU" sz="2400" b="0" strike="noStrike" spc="-1" dirty="0">
                <a:solidFill>
                  <a:schemeClr val="accent3">
                    <a:lumMod val="60000"/>
                    <a:lumOff val="40000"/>
                  </a:schemeClr>
                </a:solidFill>
                <a:latin typeface="Average"/>
              </a:rPr>
              <a:t>Разработка панели администратора   </a:t>
            </a:r>
            <a:endParaRPr lang="ru-RU" sz="2400" b="0" strike="noStrike" spc="-1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</a:endParaRPr>
          </a:p>
          <a:p>
            <a:pPr marL="514440" indent="-514440" defTabSz="914400">
              <a:lnSpc>
                <a:spcPct val="100000"/>
              </a:lnSpc>
              <a:spcAft>
                <a:spcPts val="1599"/>
              </a:spcAft>
              <a:buClr>
                <a:srgbClr val="73EBF9"/>
              </a:buClr>
              <a:buFont typeface="Arial"/>
              <a:buAutoNum type="arabicPeriod"/>
            </a:pPr>
            <a:r>
              <a:rPr lang="ru-RU" sz="2400" b="0" strike="noStrike" spc="-1" dirty="0">
                <a:solidFill>
                  <a:schemeClr val="accent3">
                    <a:lumMod val="60000"/>
                    <a:lumOff val="40000"/>
                  </a:schemeClr>
                </a:solidFill>
                <a:latin typeface="Average"/>
              </a:rPr>
              <a:t>Внедрение проекта в образовательные процессы нашей школы</a:t>
            </a:r>
            <a:endParaRPr lang="ru-RU" sz="2400" b="0" strike="noStrike" spc="-1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</a:endParaRPr>
          </a:p>
        </p:txBody>
      </p:sp>
      <p:pic>
        <p:nvPicPr>
          <p:cNvPr id="120" name="Рисунок 4"/>
          <p:cNvPicPr/>
          <p:nvPr/>
        </p:nvPicPr>
        <p:blipFill>
          <a:blip r:embed="rId3"/>
          <a:stretch/>
        </p:blipFill>
        <p:spPr>
          <a:xfrm>
            <a:off x="10269360" y="557280"/>
            <a:ext cx="1317240" cy="1317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6CFC"/>
            </a:gs>
            <a:gs pos="14000">
              <a:srgbClr val="0343DF"/>
            </a:gs>
            <a:gs pos="52000">
              <a:srgbClr val="02090E"/>
            </a:gs>
            <a:gs pos="81000">
              <a:srgbClr val="9405FC"/>
            </a:gs>
            <a:gs pos="100000">
              <a:srgbClr val="FC4EFB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60000" y="43560"/>
            <a:ext cx="7019640" cy="1756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1" i="1" strike="noStrike" cap="all" spc="-1" dirty="0">
                <a:solidFill>
                  <a:schemeClr val="accent3">
                    <a:lumMod val="60000"/>
                    <a:lumOff val="40000"/>
                  </a:schemeClr>
                </a:solidFill>
                <a:latin typeface="Biome"/>
              </a:rPr>
              <a:t>Актуальность</a:t>
            </a:r>
            <a:endParaRPr lang="ru-RU" sz="44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10480" y="2657520"/>
            <a:ext cx="5069160" cy="4118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85840" indent="-285840" defTabSz="914400">
              <a:lnSpc>
                <a:spcPct val="120000"/>
              </a:lnSpc>
              <a:spcBef>
                <a:spcPts val="1001"/>
              </a:spcBef>
              <a:spcAft>
                <a:spcPts val="601"/>
              </a:spcAft>
              <a:buClr>
                <a:srgbClr val="1CDFF5"/>
              </a:buClr>
              <a:buFont typeface="Wingdings" charset="2"/>
              <a:buChar char=""/>
            </a:pPr>
            <a:r>
              <a:rPr lang="ru-RU" sz="1600" b="0" strike="noStrike" spc="-1" dirty="0">
                <a:solidFill>
                  <a:schemeClr val="accent3">
                    <a:lumMod val="75000"/>
                  </a:schemeClr>
                </a:solidFill>
                <a:latin typeface="Average"/>
              </a:rPr>
              <a:t>Экономия времени учащихся и </a:t>
            </a:r>
            <a:r>
              <a:rPr lang="ru-RU" sz="1600" b="0" strike="noStrike" spc="-1" dirty="0" smtClean="0">
                <a:solidFill>
                  <a:schemeClr val="accent3">
                    <a:lumMod val="75000"/>
                  </a:schemeClr>
                </a:solidFill>
                <a:latin typeface="Average"/>
              </a:rPr>
              <a:t>библиотекаря</a:t>
            </a:r>
            <a:endParaRPr lang="ru-RU" sz="1600" b="0" strike="noStrike" spc="-1" dirty="0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20000"/>
              </a:lnSpc>
              <a:spcBef>
                <a:spcPts val="1001"/>
              </a:spcBef>
              <a:spcAft>
                <a:spcPts val="601"/>
              </a:spcAft>
              <a:buClr>
                <a:srgbClr val="1CDFF5"/>
              </a:buClr>
              <a:buFont typeface="Wingdings" charset="2"/>
              <a:buChar char=""/>
            </a:pPr>
            <a:r>
              <a:rPr lang="ru-RU" sz="1600" b="0" strike="noStrike" spc="-1" dirty="0">
                <a:solidFill>
                  <a:schemeClr val="accent3">
                    <a:lumMod val="75000"/>
                  </a:schemeClr>
                </a:solidFill>
                <a:latin typeface="Average"/>
              </a:rPr>
              <a:t>Возможность удалённо посмотреть наличие книг, забронировать их, посмотреть информацию о библиотеке</a:t>
            </a:r>
            <a:endParaRPr lang="ru-RU" sz="1600" b="0" strike="noStrike" spc="-1" dirty="0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20000"/>
              </a:lnSpc>
              <a:spcBef>
                <a:spcPts val="1001"/>
              </a:spcBef>
              <a:spcAft>
                <a:spcPts val="601"/>
              </a:spcAft>
              <a:buClr>
                <a:srgbClr val="1CDFF5"/>
              </a:buClr>
              <a:buFont typeface="Wingdings" charset="2"/>
              <a:buChar char=""/>
            </a:pPr>
            <a:r>
              <a:rPr lang="ru-RU" sz="1600" b="0" strike="noStrike" spc="-1" dirty="0">
                <a:solidFill>
                  <a:schemeClr val="accent3">
                    <a:lumMod val="75000"/>
                  </a:schemeClr>
                </a:solidFill>
                <a:latin typeface="Average"/>
              </a:rPr>
              <a:t>Возможность отслеживать должников как библиотекарю так и учителям</a:t>
            </a:r>
            <a:endParaRPr lang="ru-RU" sz="1600" b="0" strike="noStrike" spc="-1" dirty="0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20000"/>
              </a:lnSpc>
              <a:spcBef>
                <a:spcPts val="1001"/>
              </a:spcBef>
              <a:spcAft>
                <a:spcPts val="601"/>
              </a:spcAft>
              <a:buClr>
                <a:srgbClr val="1CDFF5"/>
              </a:buClr>
              <a:buFont typeface="Wingdings" charset="2"/>
              <a:buChar char=""/>
            </a:pPr>
            <a:r>
              <a:rPr lang="ru-RU" sz="1600" b="0" strike="noStrike" spc="-1" dirty="0">
                <a:solidFill>
                  <a:schemeClr val="accent3">
                    <a:lumMod val="75000"/>
                  </a:schemeClr>
                </a:solidFill>
                <a:latin typeface="Average"/>
              </a:rPr>
              <a:t>Доступ к обратной связи между пользователями и администратором ( тех поддержка )</a:t>
            </a:r>
            <a:endParaRPr lang="ru-RU" sz="1600" b="0" strike="noStrike" spc="-1" dirty="0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ru-RU" sz="1600" b="0" strike="noStrike" spc="-1" dirty="0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ru-RU" sz="1600" b="0" strike="noStrike" spc="-1" dirty="0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6" name="Рисунок 1"/>
          <p:cNvPicPr/>
          <p:nvPr/>
        </p:nvPicPr>
        <p:blipFill>
          <a:blip r:embed="rId3"/>
          <a:stretch/>
        </p:blipFill>
        <p:spPr>
          <a:xfrm>
            <a:off x="5500080" y="2614672"/>
            <a:ext cx="517320" cy="517320"/>
          </a:xfrm>
          <a:prstGeom prst="rect">
            <a:avLst/>
          </a:prstGeom>
          <a:ln w="0">
            <a:noFill/>
          </a:ln>
        </p:spPr>
      </p:pic>
      <p:pic>
        <p:nvPicPr>
          <p:cNvPr id="107" name="Рисунок 4"/>
          <p:cNvPicPr/>
          <p:nvPr/>
        </p:nvPicPr>
        <p:blipFill>
          <a:blip r:embed="rId4"/>
          <a:stretch/>
        </p:blipFill>
        <p:spPr>
          <a:xfrm>
            <a:off x="5500080" y="3514860"/>
            <a:ext cx="522360" cy="522360"/>
          </a:xfrm>
          <a:prstGeom prst="rect">
            <a:avLst/>
          </a:prstGeom>
          <a:ln w="0">
            <a:noFill/>
          </a:ln>
        </p:spPr>
      </p:pic>
      <p:pic>
        <p:nvPicPr>
          <p:cNvPr id="108" name="Рисунок 7"/>
          <p:cNvPicPr/>
          <p:nvPr/>
        </p:nvPicPr>
        <p:blipFill>
          <a:blip r:embed="rId5"/>
          <a:stretch/>
        </p:blipFill>
        <p:spPr>
          <a:xfrm>
            <a:off x="5531220" y="4345020"/>
            <a:ext cx="557280" cy="557280"/>
          </a:xfrm>
          <a:prstGeom prst="rect">
            <a:avLst/>
          </a:prstGeom>
          <a:ln w="0">
            <a:noFill/>
          </a:ln>
        </p:spPr>
      </p:pic>
      <p:pic>
        <p:nvPicPr>
          <p:cNvPr id="109" name="Рисунок 8"/>
          <p:cNvPicPr/>
          <p:nvPr/>
        </p:nvPicPr>
        <p:blipFill>
          <a:blip r:embed="rId6"/>
          <a:stretch/>
        </p:blipFill>
        <p:spPr>
          <a:xfrm>
            <a:off x="5531220" y="5150717"/>
            <a:ext cx="588600" cy="588600"/>
          </a:xfrm>
          <a:prstGeom prst="rect">
            <a:avLst/>
          </a:prstGeom>
          <a:ln w="0">
            <a:noFill/>
          </a:ln>
        </p:spPr>
      </p:pic>
      <p:pic>
        <p:nvPicPr>
          <p:cNvPr id="112" name="Рисунок 111"/>
          <p:cNvPicPr/>
          <p:nvPr/>
        </p:nvPicPr>
        <p:blipFill>
          <a:blip r:embed="rId7"/>
          <a:stretch/>
        </p:blipFill>
        <p:spPr>
          <a:xfrm>
            <a:off x="6660000" y="5400000"/>
            <a:ext cx="1264320" cy="1260000"/>
          </a:xfrm>
          <a:prstGeom prst="rect">
            <a:avLst/>
          </a:prstGeom>
          <a:ln w="0">
            <a:noFill/>
          </a:ln>
        </p:spPr>
      </p:pic>
      <p:cxnSp>
        <p:nvCxnSpPr>
          <p:cNvPr id="113" name="Скругленная соединительная линия 112"/>
          <p:cNvCxnSpPr/>
          <p:nvPr/>
        </p:nvCxnSpPr>
        <p:spPr>
          <a:xfrm flipV="1">
            <a:off x="8148960" y="5253120"/>
            <a:ext cx="866520" cy="818280"/>
          </a:xfrm>
          <a:prstGeom prst="curvedConnector3">
            <a:avLst>
              <a:gd name="adj1" fmla="val 25020"/>
            </a:avLst>
          </a:prstGeom>
          <a:ln w="36000">
            <a:solidFill>
              <a:schemeClr val="accent3">
                <a:lumMod val="50000"/>
              </a:schemeClr>
            </a:solidFill>
            <a:round/>
            <a:tailEnd type="triangle" w="med" len="med"/>
          </a:ln>
        </p:spPr>
      </p:cxnSp>
      <p:graphicFrame>
        <p:nvGraphicFramePr>
          <p:cNvPr id="4" name="Диаграмма 3"/>
          <p:cNvGraphicFramePr/>
          <p:nvPr>
            <p:extLst>
              <p:ext uri="{D42A27DB-BD31-4B8C-83A1-F6EECF244321}">
                <p14:modId xmlns:p14="http://schemas.microsoft.com/office/powerpoint/2010/main" val="3364259112"/>
              </p:ext>
            </p:extLst>
          </p:nvPr>
        </p:nvGraphicFramePr>
        <p:xfrm>
          <a:off x="4881302" y="167212"/>
          <a:ext cx="6366480" cy="4301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3300" y="3629679"/>
            <a:ext cx="2951880" cy="3042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373120" y="665640"/>
            <a:ext cx="8842320" cy="1005120"/>
          </a:xfrm>
          <a:prstGeom prst="rect">
            <a:avLst/>
          </a:prstGeom>
          <a:noFill/>
          <a:ln w="0">
            <a:noFill/>
          </a:ln>
        </p:spPr>
        <p:txBody>
          <a:bodyPr lIns="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5400" b="1" i="1" strike="noStrike" cap="all" spc="-1" dirty="0">
                <a:solidFill>
                  <a:schemeClr val="accent3">
                    <a:lumMod val="60000"/>
                    <a:lumOff val="40000"/>
                  </a:schemeClr>
                </a:solidFill>
                <a:latin typeface="Biome"/>
              </a:rPr>
              <a:t>Аналоги</a:t>
            </a:r>
            <a:endParaRPr lang="ru-RU" sz="5400" b="0" strike="noStrike" spc="-1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2373119" y="2474640"/>
            <a:ext cx="4781659" cy="3527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400" b="0" strike="noStrike" spc="-1" dirty="0">
                <a:solidFill>
                  <a:schemeClr val="accent6">
                    <a:lumMod val="40000"/>
                    <a:lumOff val="60000"/>
                  </a:schemeClr>
                </a:solidFill>
                <a:latin typeface="Average"/>
              </a:rPr>
              <a:t>Идентичных </a:t>
            </a:r>
            <a:r>
              <a:rPr lang="ru-RU" sz="2400" b="0" strike="noStrike" spc="-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verage"/>
              </a:rPr>
              <a:t>сайтов для школ </a:t>
            </a:r>
            <a:r>
              <a:rPr lang="ru-RU" sz="2400" b="0" strike="noStrike" spc="-1" dirty="0">
                <a:solidFill>
                  <a:schemeClr val="accent6">
                    <a:lumMod val="40000"/>
                    <a:lumOff val="60000"/>
                  </a:schemeClr>
                </a:solidFill>
                <a:latin typeface="Average"/>
              </a:rPr>
              <a:t>с таким же </a:t>
            </a:r>
            <a:r>
              <a:rPr lang="ru-RU" sz="2400" b="0" strike="noStrike" spc="-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verage"/>
              </a:rPr>
              <a:t>функционалом </a:t>
            </a:r>
            <a:r>
              <a:rPr lang="ru-RU" sz="2400" b="0" u="sng" strike="noStrike" spc="-1" dirty="0" smtClean="0">
                <a:solidFill>
                  <a:schemeClr val="accent6">
                    <a:lumMod val="40000"/>
                    <a:lumOff val="60000"/>
                  </a:schemeClr>
                </a:solidFill>
                <a:uFillTx/>
                <a:latin typeface="Average"/>
              </a:rPr>
              <a:t>крайне мало</a:t>
            </a:r>
            <a:r>
              <a:rPr lang="ru-RU" sz="2400" b="0" strike="noStrike" spc="-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verage"/>
              </a:rPr>
              <a:t>, </a:t>
            </a:r>
            <a:r>
              <a:rPr lang="ru-RU" sz="2400" b="0" strike="noStrike" spc="-1" dirty="0">
                <a:solidFill>
                  <a:schemeClr val="accent6">
                    <a:lumMod val="40000"/>
                    <a:lumOff val="60000"/>
                  </a:schemeClr>
                </a:solidFill>
                <a:latin typeface="Average"/>
              </a:rPr>
              <a:t>но похожие сайты </a:t>
            </a:r>
            <a:r>
              <a:rPr lang="ru-RU" sz="2400" b="0" u="sng" strike="noStrike" spc="-1" dirty="0">
                <a:solidFill>
                  <a:schemeClr val="accent6">
                    <a:lumMod val="40000"/>
                    <a:lumOff val="60000"/>
                  </a:schemeClr>
                </a:solidFill>
                <a:uFillTx/>
                <a:latin typeface="Average"/>
              </a:rPr>
              <a:t>имеются</a:t>
            </a:r>
            <a:r>
              <a:rPr lang="ru-RU" sz="2400" b="0" strike="noStrike" spc="-1" dirty="0">
                <a:solidFill>
                  <a:schemeClr val="accent6">
                    <a:lumMod val="40000"/>
                    <a:lumOff val="60000"/>
                  </a:schemeClr>
                </a:solidFill>
                <a:latin typeface="Average"/>
              </a:rPr>
              <a:t>, однако они затрагивают далеко не все школы </a:t>
            </a:r>
            <a:r>
              <a:rPr lang="ru-RU" sz="2400" b="0" strike="noStrike" spc="-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verage"/>
              </a:rPr>
              <a:t>России. Чаще аналоги такой библиотеки встречаются в ВУЗах</a:t>
            </a:r>
            <a:endParaRPr lang="ru-RU" sz="2400" b="0" strike="noStrike" spc="-1" dirty="0">
              <a:solidFill>
                <a:schemeClr val="accent6">
                  <a:lumMod val="40000"/>
                  <a:lumOff val="60000"/>
                </a:schemeClr>
              </a:solidFill>
              <a:latin typeface="Arial"/>
            </a:endParaRPr>
          </a:p>
        </p:txBody>
      </p:sp>
      <p:pic>
        <p:nvPicPr>
          <p:cNvPr id="116" name="Picture 2" descr="https://gym1562uv.mskobr.ru/images/cms/thumbs/1f1204c38f5d7f50f0ab6bcf597ef97666ee60e8/1505204459togovo_shkola_1_jpg_250_135.jpg"/>
          <p:cNvPicPr/>
          <p:nvPr/>
        </p:nvPicPr>
        <p:blipFill>
          <a:blip r:embed="rId3"/>
          <a:stretch/>
        </p:blipFill>
        <p:spPr>
          <a:xfrm>
            <a:off x="7806600" y="2474640"/>
            <a:ext cx="2668320" cy="1440360"/>
          </a:xfrm>
          <a:prstGeom prst="rect">
            <a:avLst/>
          </a:prstGeom>
          <a:ln w="0">
            <a:noFill/>
          </a:ln>
        </p:spPr>
      </p:pic>
      <p:pic>
        <p:nvPicPr>
          <p:cNvPr id="117" name="Picture 4" descr="https://biblio-school1.ucoz.ru/kartinki/7.jpg"/>
          <p:cNvPicPr/>
          <p:nvPr/>
        </p:nvPicPr>
        <p:blipFill>
          <a:blip r:embed="rId4"/>
          <a:stretch/>
        </p:blipFill>
        <p:spPr>
          <a:xfrm>
            <a:off x="7806600" y="4239000"/>
            <a:ext cx="2668320" cy="1626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2" hidden="1">
            <a:extLst>
              <a:ext uri="{C183D7F6-B498-43B3-948B-1728B52AA6E4}">
                <adec:decorative xmlns:adec="http://schemas.microsoft.com/office/drawing/2017/decorative" xmlns:mc="http://schemas.openxmlformats.org/markup-compatibility/2006" xmlns:p15="http://schemas.microsoft.com/office/powerpoint/2012/main" xmlns:p14="http://schemas.microsoft.com/office/powerpoint/2010/main" xmlns="" val="1"/>
              </a:ext>
            </a:extLst>
          </p:cNvPr>
          <p:cNvSpPr/>
          <p:nvPr/>
        </p:nvSpPr>
        <p:spPr>
          <a:xfrm>
            <a:off x="0" y="0"/>
            <a:ext cx="12227400" cy="685728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Arial Nova"/>
            </a:endParaRPr>
          </a:p>
        </p:txBody>
      </p:sp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925920" y="437760"/>
            <a:ext cx="10289160" cy="973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600" b="0" strike="noStrike" cap="all" spc="596">
                <a:solidFill>
                  <a:schemeClr val="accent3">
                    <a:lumMod val="60000"/>
                    <a:lumOff val="40000"/>
                  </a:schemeClr>
                </a:solidFill>
                <a:latin typeface="Oswald"/>
              </a:rPr>
              <a:t>Методы, оборудование, эксперименты</a:t>
            </a:r>
            <a:endParaRPr lang="ru-RU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4515840" y="2179800"/>
            <a:ext cx="3205440" cy="774720"/>
          </a:xfrm>
          <a:prstGeom prst="rect">
            <a:avLst/>
          </a:prstGeom>
          <a:noFill/>
          <a:ln w="28440">
            <a:solidFill>
              <a:schemeClr val="accent5">
                <a:lumMod val="60000"/>
                <a:lumOff val="40000"/>
              </a:schemeClr>
            </a:solidFill>
            <a:round/>
          </a:ln>
        </p:spPr>
        <p:txBody>
          <a:bodyPr lIns="91440" tIns="45720" rIns="91440" bIns="45720" anchor="t">
            <a:no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cap="all" spc="296">
                <a:solidFill>
                  <a:schemeClr val="accent3">
                    <a:lumMod val="40000"/>
                    <a:lumOff val="60000"/>
                  </a:schemeClr>
                </a:solidFill>
                <a:latin typeface="Biome"/>
              </a:rPr>
              <a:t>Html, css, </a:t>
            </a:r>
            <a:r>
              <a:rPr lang="en-US" sz="2800" b="0" strike="noStrike" cap="all" spc="296">
                <a:solidFill>
                  <a:schemeClr val="accent3">
                    <a:lumMod val="40000"/>
                    <a:lumOff val="60000"/>
                  </a:schemeClr>
                </a:solidFill>
                <a:latin typeface="Biome"/>
              </a:rPr>
              <a:t>J</a:t>
            </a:r>
            <a:r>
              <a:rPr lang="en-US" sz="2000" b="0" strike="noStrike" cap="all" spc="296">
                <a:solidFill>
                  <a:schemeClr val="accent3">
                    <a:lumMod val="40000"/>
                    <a:lumOff val="60000"/>
                  </a:schemeClr>
                </a:solidFill>
                <a:latin typeface="Biome"/>
              </a:rPr>
              <a:t>ava</a:t>
            </a:r>
            <a:r>
              <a:rPr lang="en-US" sz="2800" b="0" strike="noStrike" cap="all" spc="296">
                <a:solidFill>
                  <a:schemeClr val="accent3">
                    <a:lumMod val="40000"/>
                    <a:lumOff val="60000"/>
                  </a:schemeClr>
                </a:solidFill>
                <a:latin typeface="Biome"/>
              </a:rPr>
              <a:t>S</a:t>
            </a:r>
            <a:r>
              <a:rPr lang="en-US" sz="2000" b="0" strike="noStrike" cap="all" spc="296">
                <a:solidFill>
                  <a:schemeClr val="accent3">
                    <a:lumMod val="40000"/>
                    <a:lumOff val="60000"/>
                  </a:schemeClr>
                </a:solidFill>
                <a:latin typeface="Biome"/>
              </a:rPr>
              <a:t>cript</a:t>
            </a:r>
            <a:endParaRPr lang="ru-RU" sz="2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Прямоугольник 1"/>
          <p:cNvSpPr/>
          <p:nvPr/>
        </p:nvSpPr>
        <p:spPr>
          <a:xfrm>
            <a:off x="277920" y="2955240"/>
            <a:ext cx="3205440" cy="3363480"/>
          </a:xfrm>
          <a:prstGeom prst="rect">
            <a:avLst/>
          </a:prstGeom>
          <a:noFill/>
          <a:ln w="19050">
            <a:solidFill>
              <a:srgbClr val="D09B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Arial Nova"/>
            </a:endParaRPr>
          </a:p>
        </p:txBody>
      </p:sp>
      <p:sp>
        <p:nvSpPr>
          <p:cNvPr id="125" name="Подзаголовок 5"/>
          <p:cNvSpPr/>
          <p:nvPr/>
        </p:nvSpPr>
        <p:spPr>
          <a:xfrm>
            <a:off x="268200" y="2183760"/>
            <a:ext cx="3205440" cy="774720"/>
          </a:xfrm>
          <a:prstGeom prst="rect">
            <a:avLst/>
          </a:prstGeom>
          <a:noFill/>
          <a:ln w="28575">
            <a:solidFill>
              <a:srgbClr val="D09BF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cap="all" spc="296">
                <a:solidFill>
                  <a:schemeClr val="accent3">
                    <a:lumMod val="40000"/>
                    <a:lumOff val="60000"/>
                  </a:schemeClr>
                </a:solidFill>
                <a:latin typeface="Biome"/>
              </a:rPr>
              <a:t>Python</a:t>
            </a:r>
            <a:r>
              <a:rPr lang="ru-RU" sz="2400" b="0" strike="noStrike" cap="all" spc="296">
                <a:solidFill>
                  <a:schemeClr val="accent3">
                    <a:lumMod val="40000"/>
                    <a:lumOff val="60000"/>
                  </a:schemeClr>
                </a:solidFill>
                <a:latin typeface="Biome"/>
              </a:rPr>
              <a:t>, </a:t>
            </a:r>
            <a:r>
              <a:rPr lang="en-US" sz="2400" b="0" strike="noStrike" cap="all" spc="296">
                <a:solidFill>
                  <a:schemeClr val="accent3">
                    <a:lumMod val="40000"/>
                    <a:lumOff val="60000"/>
                  </a:schemeClr>
                </a:solidFill>
                <a:latin typeface="Biome"/>
              </a:rPr>
              <a:t>flask</a:t>
            </a:r>
            <a:endParaRPr lang="ru-RU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Прямоугольник 7"/>
          <p:cNvSpPr/>
          <p:nvPr/>
        </p:nvSpPr>
        <p:spPr>
          <a:xfrm>
            <a:off x="4509360" y="2954160"/>
            <a:ext cx="3205440" cy="3347280"/>
          </a:xfrm>
          <a:prstGeom prst="rect">
            <a:avLst/>
          </a:prstGeom>
          <a:noFill/>
          <a:ln w="19050">
            <a:solidFill>
              <a:srgbClr val="D09B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Arial Nova"/>
            </a:endParaRPr>
          </a:p>
        </p:txBody>
      </p:sp>
      <p:sp>
        <p:nvSpPr>
          <p:cNvPr id="127" name="Подзаголовок 5"/>
          <p:cNvSpPr/>
          <p:nvPr/>
        </p:nvSpPr>
        <p:spPr>
          <a:xfrm>
            <a:off x="8740800" y="2179800"/>
            <a:ext cx="3205440" cy="774720"/>
          </a:xfrm>
          <a:prstGeom prst="rect">
            <a:avLst/>
          </a:prstGeom>
          <a:noFill/>
          <a:ln w="28575">
            <a:solidFill>
              <a:srgbClr val="D09BF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cap="all" spc="296">
                <a:solidFill>
                  <a:schemeClr val="accent3">
                    <a:lumMod val="40000"/>
                    <a:lumOff val="60000"/>
                  </a:schemeClr>
                </a:solidFill>
                <a:latin typeface="Biome"/>
              </a:rPr>
              <a:t>SQL</a:t>
            </a:r>
            <a:r>
              <a:rPr lang="en-US" sz="2000" b="0" strike="noStrike" cap="all" spc="296">
                <a:solidFill>
                  <a:schemeClr val="accent3">
                    <a:lumMod val="40000"/>
                    <a:lumOff val="60000"/>
                  </a:schemeClr>
                </a:solidFill>
                <a:latin typeface="Biome"/>
              </a:rPr>
              <a:t>Alchemy</a:t>
            </a:r>
            <a:endParaRPr lang="ru-RU" sz="2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Прямоугольник 10"/>
          <p:cNvSpPr/>
          <p:nvPr/>
        </p:nvSpPr>
        <p:spPr>
          <a:xfrm>
            <a:off x="8752320" y="2954160"/>
            <a:ext cx="3205440" cy="3364560"/>
          </a:xfrm>
          <a:prstGeom prst="rect">
            <a:avLst/>
          </a:prstGeom>
          <a:noFill/>
          <a:ln w="19050">
            <a:solidFill>
              <a:srgbClr val="D09B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Arial Nova"/>
            </a:endParaRPr>
          </a:p>
        </p:txBody>
      </p:sp>
      <p:pic>
        <p:nvPicPr>
          <p:cNvPr id="129" name="Picture 6" descr="Picture background"/>
          <p:cNvPicPr/>
          <p:nvPr/>
        </p:nvPicPr>
        <p:blipFill>
          <a:blip r:embed="rId3"/>
          <a:stretch/>
        </p:blipFill>
        <p:spPr>
          <a:xfrm>
            <a:off x="4380840" y="3614400"/>
            <a:ext cx="3485160" cy="1495440"/>
          </a:xfrm>
          <a:prstGeom prst="rect">
            <a:avLst/>
          </a:prstGeom>
          <a:ln w="0">
            <a:noFill/>
          </a:ln>
        </p:spPr>
      </p:pic>
      <p:pic>
        <p:nvPicPr>
          <p:cNvPr id="130" name="Picture 8" descr="Поиск на боковой панели запросов"/>
          <p:cNvPicPr/>
          <p:nvPr/>
        </p:nvPicPr>
        <p:blipFill>
          <a:blip r:embed="rId4"/>
          <a:stretch/>
        </p:blipFill>
        <p:spPr>
          <a:xfrm>
            <a:off x="212400" y="3035880"/>
            <a:ext cx="1687680" cy="168768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10" descr="Поиск на боковой панели запросов"/>
          <p:cNvPicPr/>
          <p:nvPr/>
        </p:nvPicPr>
        <p:blipFill>
          <a:blip r:embed="rId5"/>
          <a:stretch/>
        </p:blipFill>
        <p:spPr>
          <a:xfrm>
            <a:off x="1120680" y="4012200"/>
            <a:ext cx="2404800" cy="2775600"/>
          </a:xfrm>
          <a:prstGeom prst="rect">
            <a:avLst/>
          </a:prstGeom>
          <a:ln w="0">
            <a:noFill/>
          </a:ln>
        </p:spPr>
      </p:pic>
      <p:pic>
        <p:nvPicPr>
          <p:cNvPr id="132" name="Рисунок 4"/>
          <p:cNvPicPr/>
          <p:nvPr/>
        </p:nvPicPr>
        <p:blipFill>
          <a:blip r:embed="rId6"/>
          <a:stretch/>
        </p:blipFill>
        <p:spPr>
          <a:xfrm>
            <a:off x="8698320" y="3012840"/>
            <a:ext cx="3306240" cy="3306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299880" y="259200"/>
            <a:ext cx="4154760" cy="2201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600" b="0" strike="noStrike" cap="all" spc="596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"/>
              </a:rPr>
              <a:t>Текущие результаты</a:t>
            </a:r>
            <a:r>
              <a:rPr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/>
            </a:r>
            <a:br>
              <a:rPr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ru-RU" sz="3600" b="0" strike="noStrike" cap="all" spc="596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"/>
              </a:rPr>
              <a:t>проекта</a:t>
            </a:r>
            <a:endParaRPr lang="ru-RU" sz="3600" b="0" strike="noStrike" spc="-1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122040" y="3078360"/>
            <a:ext cx="4479840" cy="377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9405FC"/>
              </a:buClr>
              <a:buSzPct val="90000"/>
              <a:buFont typeface="Wingdings" charset="2"/>
              <a:buChar char=""/>
            </a:pPr>
            <a:r>
              <a:rPr lang="ru-RU" sz="1600" b="0" strike="noStrike" spc="-1" dirty="0">
                <a:solidFill>
                  <a:schemeClr val="accent3">
                    <a:lumMod val="60000"/>
                    <a:lumOff val="40000"/>
                  </a:schemeClr>
                </a:solidFill>
                <a:latin typeface="Average"/>
              </a:rPr>
              <a:t>Создана и оптимизирована регистрация </a:t>
            </a:r>
            <a:endParaRPr lang="ru-RU" sz="1600" b="0" strike="noStrike" spc="-1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9405FC"/>
              </a:buClr>
              <a:buSzPct val="90000"/>
              <a:buFont typeface="Wingdings" charset="2"/>
              <a:buChar char=""/>
              <a:tabLst>
                <a:tab pos="0" algn="l"/>
              </a:tabLst>
            </a:pPr>
            <a:r>
              <a:rPr lang="ru-RU" sz="1600" b="0" strike="noStrike" spc="-1" dirty="0">
                <a:solidFill>
                  <a:schemeClr val="accent3">
                    <a:lumMod val="60000"/>
                    <a:lumOff val="40000"/>
                  </a:schemeClr>
                </a:solidFill>
                <a:latin typeface="Average"/>
              </a:rPr>
              <a:t>Разработана главная страница, где пользователь может увидеть все книги и найти для себя подходящую и забронировать ее</a:t>
            </a:r>
            <a:r>
              <a:rPr lang="ru-RU" sz="1600" b="0" strike="noStrike" spc="-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verage"/>
              </a:rPr>
              <a:t>.</a:t>
            </a:r>
            <a:endParaRPr lang="ru-RU" sz="1600" b="0" strike="noStrike" spc="-1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9405FC"/>
              </a:buClr>
              <a:buSzPct val="90000"/>
              <a:buFont typeface="Wingdings" charset="2"/>
              <a:buChar char=""/>
              <a:tabLst>
                <a:tab pos="0" algn="l"/>
              </a:tabLst>
            </a:pPr>
            <a:r>
              <a:rPr lang="ru-RU" sz="1600" b="0" strike="noStrike" spc="-1" dirty="0">
                <a:solidFill>
                  <a:schemeClr val="accent3">
                    <a:lumMod val="60000"/>
                    <a:lumOff val="40000"/>
                  </a:schemeClr>
                </a:solidFill>
                <a:latin typeface="Average"/>
              </a:rPr>
              <a:t>Созданы и настроены базы </a:t>
            </a:r>
            <a:r>
              <a:rPr lang="ru-RU" sz="1600" b="0" strike="noStrike" spc="-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verage"/>
              </a:rPr>
              <a:t>данных</a:t>
            </a:r>
            <a:endParaRPr lang="ru-RU" sz="1600" b="0" strike="noStrike" spc="-1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9405FC"/>
              </a:buClr>
              <a:buSzPct val="90000"/>
              <a:buFont typeface="Wingdings" charset="2"/>
              <a:buChar char=""/>
              <a:tabLst>
                <a:tab pos="0" algn="l"/>
              </a:tabLst>
            </a:pPr>
            <a:r>
              <a:rPr lang="ru-RU" sz="1600" b="0" strike="noStrike" spc="-1" dirty="0">
                <a:solidFill>
                  <a:schemeClr val="accent3">
                    <a:lumMod val="60000"/>
                    <a:lumOff val="40000"/>
                  </a:schemeClr>
                </a:solidFill>
                <a:latin typeface="Average"/>
              </a:rPr>
              <a:t>Имеется личный кабинет </a:t>
            </a:r>
            <a:r>
              <a:rPr lang="ru-RU" sz="1600" b="0" strike="noStrike" spc="-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verage"/>
              </a:rPr>
              <a:t>пользователя</a:t>
            </a:r>
          </a:p>
          <a:p>
            <a:pPr marL="343080" indent="-343080" defTabSz="914400">
              <a:lnSpc>
                <a:spcPct val="100000"/>
              </a:lnSpc>
              <a:buClr>
                <a:srgbClr val="9405FC"/>
              </a:buClr>
              <a:buSzPct val="90000"/>
              <a:buFont typeface="Wingdings" charset="2"/>
              <a:buChar char=""/>
              <a:tabLst>
                <a:tab pos="0" algn="l"/>
              </a:tabLst>
            </a:pPr>
            <a:r>
              <a:rPr lang="ru-RU" sz="1600" spc="-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verage"/>
              </a:rPr>
              <a:t>Разработана Панель администратора для библиотекаря</a:t>
            </a:r>
            <a:endParaRPr lang="ru-RU" sz="1600" b="0" strike="noStrike" spc="-1" dirty="0" smtClean="0">
              <a:solidFill>
                <a:schemeClr val="accent3">
                  <a:lumMod val="60000"/>
                  <a:lumOff val="40000"/>
                </a:schemeClr>
              </a:solidFill>
              <a:latin typeface="Average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9405FC"/>
              </a:buClr>
              <a:buSzPct val="90000"/>
              <a:buFont typeface="Wingdings" charset="2"/>
              <a:buChar char=""/>
              <a:tabLst>
                <a:tab pos="0" algn="l"/>
              </a:tabLst>
            </a:pPr>
            <a:endParaRPr lang="ru-RU" sz="1600" spc="-1" dirty="0">
              <a:solidFill>
                <a:schemeClr val="accent3">
                  <a:lumMod val="60000"/>
                  <a:lumOff val="40000"/>
                </a:schemeClr>
              </a:solidFill>
              <a:latin typeface="Average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9405FC"/>
              </a:buClr>
              <a:buSzPct val="90000"/>
              <a:buFont typeface="Wingdings" charset="2"/>
              <a:buChar char=""/>
              <a:tabLst>
                <a:tab pos="0" algn="l"/>
              </a:tabLst>
            </a:pPr>
            <a:endParaRPr lang="ru-RU" sz="1600" b="0" strike="noStrike" spc="-1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</a:endParaRPr>
          </a:p>
        </p:txBody>
      </p:sp>
      <p:graphicFrame>
        <p:nvGraphicFramePr>
          <p:cNvPr id="135" name="Местозаполнитель таблицы 2"/>
          <p:cNvGraphicFramePr/>
          <p:nvPr>
            <p:extLst>
              <p:ext uri="{D42A27DB-BD31-4B8C-83A1-F6EECF244321}">
                <p14:modId xmlns:p14="http://schemas.microsoft.com/office/powerpoint/2010/main" val="155182179"/>
              </p:ext>
            </p:extLst>
          </p:nvPr>
        </p:nvGraphicFramePr>
        <p:xfrm>
          <a:off x="5067360" y="404640"/>
          <a:ext cx="6704640" cy="6048000"/>
        </p:xfrm>
        <a:graphic>
          <a:graphicData uri="http://schemas.openxmlformats.org/drawingml/2006/table">
            <a:tbl>
              <a:tblPr/>
              <a:tblGrid>
                <a:gridCol w="182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4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5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1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2412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ru-RU" sz="1600" b="1" strike="noStrike" spc="-1">
                          <a:solidFill>
                            <a:schemeClr val="lt1"/>
                          </a:solidFill>
                          <a:latin typeface="Arial Nova"/>
                        </a:rPr>
                        <a:t>ПОКАЗАТЕЛЬ</a:t>
                      </a:r>
                      <a:endParaRPr lang="ru-RU" sz="16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9405FC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ru-RU" sz="1600" b="0" strike="noStrike" spc="-1">
                          <a:solidFill>
                            <a:schemeClr val="lt1"/>
                          </a:solidFill>
                          <a:latin typeface="Arial Nova"/>
                        </a:rPr>
                        <a:t>Оформление, удобство</a:t>
                      </a:r>
                      <a:endParaRPr lang="ru-RU" sz="16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ru-RU" sz="1600" b="0" strike="noStrike" spc="-1">
                          <a:solidFill>
                            <a:schemeClr val="lt1"/>
                          </a:solidFill>
                          <a:latin typeface="Arial Nova"/>
                        </a:rPr>
                        <a:t>Наличие</a:t>
                      </a:r>
                      <a:r>
                        <a:rPr lang="en-US" sz="1600" b="0" strike="noStrike" spc="-1">
                          <a:solidFill>
                            <a:schemeClr val="lt1"/>
                          </a:solidFill>
                          <a:latin typeface="Arial Nova"/>
                        </a:rPr>
                        <a:t> ( </a:t>
                      </a:r>
                      <a:r>
                        <a:rPr lang="ru-RU" sz="1600" b="0" strike="noStrike" spc="-1">
                          <a:solidFill>
                            <a:schemeClr val="lt1"/>
                          </a:solidFill>
                          <a:latin typeface="Arial Nova"/>
                        </a:rPr>
                        <a:t>около 60% сделано )</a:t>
                      </a:r>
                      <a:endParaRPr lang="ru-RU" sz="16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ru-RU" sz="1600" b="0" strike="noStrike" spc="-1">
                          <a:solidFill>
                            <a:schemeClr val="lt1"/>
                          </a:solidFill>
                          <a:latin typeface="Arial Nova"/>
                        </a:rPr>
                        <a:t>Функционал</a:t>
                      </a:r>
                      <a:endParaRPr lang="ru-RU" sz="16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solidFill>
                        <a:srgbClr val="9405FC"/>
                      </a:solidFill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84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ru-RU" sz="1600" b="0" strike="noStrike" spc="-1">
                          <a:solidFill>
                            <a:schemeClr val="dk1"/>
                          </a:solidFill>
                          <a:latin typeface="Arial Nova"/>
                        </a:rPr>
                        <a:t>Макет Сайта</a:t>
                      </a:r>
                      <a:endParaRPr lang="ru-RU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9405FC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accent6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ru-RU" sz="2400" b="1" strike="noStrike" spc="-1">
                          <a:solidFill>
                            <a:srgbClr val="92D050"/>
                          </a:solidFill>
                          <a:latin typeface="Arial Nova"/>
                        </a:rPr>
                        <a:t>+ </a:t>
                      </a:r>
                      <a:r>
                        <a:rPr lang="en-US" sz="2400" b="1" strike="noStrike" spc="-1">
                          <a:solidFill>
                            <a:srgbClr val="92D050"/>
                          </a:solidFill>
                          <a:latin typeface="Arial Nova"/>
                        </a:rPr>
                        <a:t>+ </a:t>
                      </a:r>
                      <a:r>
                        <a:rPr lang="ru-RU" sz="2400" b="1" strike="noStrike" spc="-1">
                          <a:solidFill>
                            <a:srgbClr val="92D050"/>
                          </a:solidFill>
                          <a:latin typeface="Arial Nova"/>
                        </a:rPr>
                        <a:t>-</a:t>
                      </a:r>
                      <a:endParaRPr lang="ru-RU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accent6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ru-RU" sz="2400" b="1" strike="noStrike" spc="-1">
                          <a:solidFill>
                            <a:srgbClr val="00B050"/>
                          </a:solidFill>
                          <a:latin typeface="Arial Nova"/>
                        </a:rPr>
                        <a:t>+</a:t>
                      </a:r>
                      <a:endParaRPr lang="ru-RU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accent6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ru-RU" sz="2400" b="1" strike="noStrike" spc="-1" dirty="0" smtClean="0">
                          <a:solidFill>
                            <a:srgbClr val="00B050"/>
                          </a:solidFill>
                          <a:latin typeface="Arial Nova"/>
                        </a:rPr>
                        <a:t>+</a:t>
                      </a:r>
                      <a:endParaRPr lang="ru-RU" sz="2400" b="0" strike="noStrike" spc="-1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solidFill>
                        <a:srgbClr val="9405FC"/>
                      </a:solidFill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accent6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84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ru-RU" sz="1600" b="0" strike="noStrike" spc="-1">
                          <a:solidFill>
                            <a:schemeClr val="dk1"/>
                          </a:solidFill>
                          <a:latin typeface="Arial Nova"/>
                        </a:rPr>
                        <a:t>Базы данных</a:t>
                      </a:r>
                      <a:endParaRPr lang="ru-RU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9405FC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ru-RU" sz="2400" b="1" strike="noStrike" spc="-1">
                          <a:solidFill>
                            <a:srgbClr val="00B050"/>
                          </a:solidFill>
                          <a:latin typeface="Arial Nova"/>
                        </a:rPr>
                        <a:t>+</a:t>
                      </a:r>
                      <a:r>
                        <a:rPr lang="ru-RU" sz="2400" b="1" strike="noStrike" spc="-1">
                          <a:solidFill>
                            <a:schemeClr val="dk1"/>
                          </a:solidFill>
                          <a:latin typeface="Arial Nova"/>
                        </a:rPr>
                        <a:t> </a:t>
                      </a:r>
                      <a:r>
                        <a:rPr lang="ru-RU" sz="2400" b="1" strike="noStrike" spc="-1">
                          <a:solidFill>
                            <a:srgbClr val="00B050"/>
                          </a:solidFill>
                          <a:latin typeface="Arial Nova"/>
                        </a:rPr>
                        <a:t>( для адм )</a:t>
                      </a:r>
                      <a:endParaRPr lang="ru-RU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ru-RU" sz="2400" b="1" strike="noStrike" spc="-1">
                          <a:solidFill>
                            <a:srgbClr val="00B050"/>
                          </a:solidFill>
                          <a:latin typeface="Arial Nova"/>
                        </a:rPr>
                        <a:t>+</a:t>
                      </a:r>
                      <a:endParaRPr lang="ru-RU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ru-RU" sz="2400" b="1" strike="noStrike" spc="-1">
                          <a:solidFill>
                            <a:srgbClr val="00B050"/>
                          </a:solidFill>
                          <a:latin typeface="Arial Nova"/>
                        </a:rPr>
                        <a:t>+</a:t>
                      </a:r>
                      <a:endParaRPr lang="ru-RU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solidFill>
                        <a:srgbClr val="9405FC"/>
                      </a:solidFill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484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ru-RU" sz="1600" b="0" strike="noStrike" spc="-1">
                          <a:solidFill>
                            <a:schemeClr val="dk1"/>
                          </a:solidFill>
                          <a:latin typeface="Arial Nova"/>
                        </a:rPr>
                        <a:t>Серверная логистика</a:t>
                      </a:r>
                      <a:endParaRPr lang="ru-RU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9405FC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accent6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ru-RU" sz="2400" b="1" strike="noStrike" spc="-1" dirty="0">
                          <a:solidFill>
                            <a:srgbClr val="92D050"/>
                          </a:solidFill>
                          <a:latin typeface="Arial Nova"/>
                        </a:rPr>
                        <a:t>+ </a:t>
                      </a:r>
                      <a:r>
                        <a:rPr lang="ru-RU" sz="2400" b="1" strike="noStrike" spc="-1" dirty="0" smtClean="0">
                          <a:solidFill>
                            <a:srgbClr val="92D050"/>
                          </a:solidFill>
                          <a:latin typeface="Arial Nova"/>
                        </a:rPr>
                        <a:t>+ -</a:t>
                      </a:r>
                      <a:endParaRPr lang="ru-RU" sz="2400" b="0" strike="noStrike" spc="-1" dirty="0">
                        <a:solidFill>
                          <a:srgbClr val="92D05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accent6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2400" b="1" strike="noStrike" spc="-1" dirty="0">
                          <a:solidFill>
                            <a:srgbClr val="92D050"/>
                          </a:solidFill>
                          <a:latin typeface="Arial Nova"/>
                        </a:rPr>
                        <a:t> +</a:t>
                      </a:r>
                      <a:r>
                        <a:rPr lang="ru-RU" sz="2400" b="1" strike="noStrike" spc="-1" dirty="0">
                          <a:solidFill>
                            <a:srgbClr val="92D050"/>
                          </a:solidFill>
                          <a:latin typeface="Arial Nova"/>
                        </a:rPr>
                        <a:t> </a:t>
                      </a:r>
                      <a:r>
                        <a:rPr lang="ru-RU" sz="2400" b="1" strike="noStrike" spc="-1" dirty="0" smtClean="0">
                          <a:solidFill>
                            <a:srgbClr val="92D050"/>
                          </a:solidFill>
                          <a:latin typeface="Arial Nova"/>
                        </a:rPr>
                        <a:t>+</a:t>
                      </a:r>
                      <a:r>
                        <a:rPr lang="ru-RU" sz="2400" b="1" strike="noStrike" spc="-1" baseline="0" dirty="0" smtClean="0">
                          <a:solidFill>
                            <a:srgbClr val="92D050"/>
                          </a:solidFill>
                          <a:latin typeface="Arial Nova"/>
                        </a:rPr>
                        <a:t> -</a:t>
                      </a:r>
                      <a:endParaRPr lang="ru-RU" sz="2400" b="0" strike="noStrike" spc="-1" dirty="0">
                        <a:solidFill>
                          <a:srgbClr val="92D05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accent6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2400" b="1" strike="noStrike" spc="-1" dirty="0">
                          <a:solidFill>
                            <a:schemeClr val="lt2">
                              <a:lumMod val="50000"/>
                            </a:schemeClr>
                          </a:solidFill>
                          <a:latin typeface="Arial Nova"/>
                        </a:rPr>
                        <a:t>None</a:t>
                      </a:r>
                      <a:endParaRPr lang="ru-RU" sz="2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solidFill>
                        <a:srgbClr val="9405FC"/>
                      </a:solidFill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accent6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484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ru-RU" sz="1600" b="0" strike="noStrike" spc="-1">
                          <a:solidFill>
                            <a:schemeClr val="dk1"/>
                          </a:solidFill>
                          <a:latin typeface="Arial Nova"/>
                        </a:rPr>
                        <a:t>Наполнение баз данных, тестирование</a:t>
                      </a:r>
                      <a:endParaRPr lang="ru-RU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9405FC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2400" b="1" strike="noStrike" spc="-1">
                          <a:solidFill>
                            <a:schemeClr val="lt2">
                              <a:lumMod val="50000"/>
                            </a:schemeClr>
                          </a:solidFill>
                          <a:latin typeface="Arial Nova"/>
                        </a:rPr>
                        <a:t>None</a:t>
                      </a:r>
                      <a:endParaRPr lang="ru-RU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ru-RU" sz="2400" b="1" strike="noStrike" spc="-1" dirty="0" smtClean="0">
                          <a:solidFill>
                            <a:srgbClr val="92D050"/>
                          </a:solidFill>
                          <a:latin typeface="Arial Nova"/>
                        </a:rPr>
                        <a:t>+ + </a:t>
                      </a:r>
                      <a:r>
                        <a:rPr lang="ru-RU" sz="2400" b="1" strike="noStrike" spc="-1" dirty="0">
                          <a:solidFill>
                            <a:srgbClr val="92D050"/>
                          </a:solidFill>
                          <a:latin typeface="Arial Nova"/>
                        </a:rPr>
                        <a:t>-</a:t>
                      </a:r>
                      <a:endParaRPr lang="ru-RU" sz="2400" b="0" strike="noStrike" spc="-1" dirty="0">
                        <a:solidFill>
                          <a:srgbClr val="92D05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2400" b="1" strike="noStrike" spc="-1">
                          <a:solidFill>
                            <a:schemeClr val="lt2">
                              <a:lumMod val="50000"/>
                            </a:schemeClr>
                          </a:solidFill>
                          <a:latin typeface="Arial Nova"/>
                        </a:rPr>
                        <a:t>None</a:t>
                      </a:r>
                      <a:endParaRPr lang="ru-RU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solidFill>
                        <a:srgbClr val="9405FC"/>
                      </a:solidFill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52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ru-RU" sz="1600" b="0" strike="noStrike" spc="-1">
                          <a:solidFill>
                            <a:schemeClr val="dk1"/>
                          </a:solidFill>
                          <a:latin typeface="Arial Nova"/>
                        </a:rPr>
                        <a:t>Панель администратора</a:t>
                      </a:r>
                      <a:endParaRPr lang="ru-RU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9405FC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accent6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ru-RU" sz="2400" b="1" strike="noStrike" spc="-1" dirty="0" smtClean="0">
                          <a:solidFill>
                            <a:srgbClr val="92D050"/>
                          </a:solidFill>
                          <a:latin typeface="+mn-lt"/>
                        </a:rPr>
                        <a:t>+ +</a:t>
                      </a:r>
                      <a:r>
                        <a:rPr lang="en-US" sz="2400" b="1" strike="noStrike" spc="-1" dirty="0" smtClean="0">
                          <a:solidFill>
                            <a:srgbClr val="92D050"/>
                          </a:solidFill>
                          <a:latin typeface="+mn-lt"/>
                        </a:rPr>
                        <a:t> -</a:t>
                      </a:r>
                      <a:endParaRPr lang="ru-RU" sz="2400" b="0" strike="noStrike" spc="-1" dirty="0">
                        <a:solidFill>
                          <a:srgbClr val="92D05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accent6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ru-RU" sz="2400" b="1" strike="noStrike" spc="-1" dirty="0" smtClean="0">
                          <a:solidFill>
                            <a:srgbClr val="00B050"/>
                          </a:solidFill>
                          <a:latin typeface="+mn-lt"/>
                        </a:rPr>
                        <a:t>+</a:t>
                      </a:r>
                      <a:endParaRPr lang="ru-RU" sz="2400" b="0" strike="noStrike" spc="-1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accent6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ru-RU" sz="2400" b="1" strike="noStrike" spc="-1" dirty="0" smtClean="0">
                          <a:solidFill>
                            <a:srgbClr val="92D050"/>
                          </a:solidFill>
                          <a:latin typeface="+mn-lt"/>
                        </a:rPr>
                        <a:t>+ +</a:t>
                      </a:r>
                      <a:r>
                        <a:rPr lang="en-US" sz="2400" b="1" strike="noStrike" spc="-1" dirty="0" smtClean="0">
                          <a:solidFill>
                            <a:srgbClr val="92D050"/>
                          </a:solidFill>
                          <a:latin typeface="+mn-lt"/>
                        </a:rPr>
                        <a:t> -</a:t>
                      </a:r>
                      <a:endParaRPr lang="ru-RU" sz="2400" b="0" strike="noStrike" spc="-1" dirty="0">
                        <a:solidFill>
                          <a:srgbClr val="92D05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solidFill>
                        <a:srgbClr val="9405FC"/>
                      </a:solidFill>
                      <a:prstDash val="solid"/>
                    </a:lnR>
                    <a:lnT w="12240">
                      <a:solidFill>
                        <a:srgbClr val="9405FC"/>
                      </a:solidFill>
                      <a:prstDash val="solid"/>
                    </a:lnT>
                    <a:lnB w="12240">
                      <a:solidFill>
                        <a:srgbClr val="9405FC"/>
                      </a:solidFill>
                      <a:prstDash val="solid"/>
                    </a:lnB>
                    <a:solidFill>
                      <a:schemeClr val="accent6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675120" y="-720360"/>
            <a:ext cx="5204520" cy="2345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400" b="1" i="1" strike="noStrike" cap="all" spc="-1" dirty="0">
                <a:solidFill>
                  <a:schemeClr val="accent3">
                    <a:lumMod val="60000"/>
                    <a:lumOff val="40000"/>
                  </a:schemeClr>
                </a:solidFill>
                <a:latin typeface="Biome"/>
              </a:rPr>
              <a:t>Регистрация и Вход</a:t>
            </a:r>
            <a:endParaRPr lang="ru-RU" sz="4400" b="0" strike="noStrike" spc="-1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ldNum" idx="20"/>
          </p:nvPr>
        </p:nvSpPr>
        <p:spPr>
          <a:xfrm>
            <a:off x="9141120" y="6226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lt1"/>
                </a:solidFill>
                <a:latin typeface="Biome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503245F-DABE-4E9B-A4F5-CBE7BD49256F}" type="slidenum">
              <a:rPr lang="ru-RU" sz="1200" b="0" strike="noStrike" spc="-1">
                <a:solidFill>
                  <a:schemeClr val="lt1"/>
                </a:solidFill>
                <a:latin typeface="Biome"/>
              </a:rPr>
              <a:t>8</a:t>
            </a:fld>
            <a:endParaRPr lang="ru-RU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38" name="Рисунок 6"/>
          <p:cNvPicPr/>
          <p:nvPr/>
        </p:nvPicPr>
        <p:blipFill>
          <a:blip r:embed="rId3"/>
          <a:stretch/>
        </p:blipFill>
        <p:spPr>
          <a:xfrm>
            <a:off x="203040" y="275400"/>
            <a:ext cx="4872600" cy="3157920"/>
          </a:xfrm>
          <a:prstGeom prst="rect">
            <a:avLst/>
          </a:prstGeom>
          <a:ln w="0">
            <a:noFill/>
          </a:ln>
        </p:spPr>
      </p:pic>
      <p:pic>
        <p:nvPicPr>
          <p:cNvPr id="139" name="Рисунок 8"/>
          <p:cNvPicPr/>
          <p:nvPr/>
        </p:nvPicPr>
        <p:blipFill>
          <a:blip r:embed="rId4"/>
          <a:stretch/>
        </p:blipFill>
        <p:spPr>
          <a:xfrm>
            <a:off x="809640" y="3515400"/>
            <a:ext cx="5176440" cy="3234960"/>
          </a:xfrm>
          <a:prstGeom prst="rect">
            <a:avLst/>
          </a:prstGeom>
          <a:ln w="0">
            <a:noFill/>
          </a:ln>
        </p:spPr>
      </p:pic>
      <p:pic>
        <p:nvPicPr>
          <p:cNvPr id="140" name="Рисунок 9"/>
          <p:cNvPicPr/>
          <p:nvPr/>
        </p:nvPicPr>
        <p:blipFill>
          <a:blip r:embed="rId5"/>
          <a:stretch/>
        </p:blipFill>
        <p:spPr>
          <a:xfrm>
            <a:off x="6122160" y="2785680"/>
            <a:ext cx="6036840" cy="3723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6CFC"/>
            </a:gs>
            <a:gs pos="14000">
              <a:srgbClr val="0343DF"/>
            </a:gs>
            <a:gs pos="31000">
              <a:srgbClr val="02090E"/>
            </a:gs>
            <a:gs pos="79000">
              <a:srgbClr val="9405FC"/>
            </a:gs>
            <a:gs pos="100000">
              <a:srgbClr val="FC4EFB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619920" y="856080"/>
            <a:ext cx="4957200" cy="687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0"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400" b="1" i="1" strike="noStrike" cap="all" spc="-1" dirty="0">
                <a:solidFill>
                  <a:schemeClr val="accent3">
                    <a:lumMod val="60000"/>
                    <a:lumOff val="40000"/>
                  </a:schemeClr>
                </a:solidFill>
                <a:latin typeface="Biome"/>
              </a:rPr>
              <a:t>Базы данных</a:t>
            </a:r>
            <a:endParaRPr lang="ru-RU" sz="4400" b="0" strike="noStrike" spc="-1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</a:endParaRPr>
          </a:p>
        </p:txBody>
      </p:sp>
      <p:pic>
        <p:nvPicPr>
          <p:cNvPr id="142" name="Рисунок 8"/>
          <p:cNvPicPr/>
          <p:nvPr/>
        </p:nvPicPr>
        <p:blipFill>
          <a:blip r:embed="rId3"/>
          <a:stretch/>
        </p:blipFill>
        <p:spPr>
          <a:xfrm>
            <a:off x="6146640" y="546480"/>
            <a:ext cx="5988240" cy="4055400"/>
          </a:xfrm>
          <a:prstGeom prst="rect">
            <a:avLst/>
          </a:prstGeom>
          <a:ln w="0">
            <a:noFill/>
          </a:ln>
        </p:spPr>
      </p:pic>
      <p:pic>
        <p:nvPicPr>
          <p:cNvPr id="143" name="Рисунок 9"/>
          <p:cNvPicPr/>
          <p:nvPr/>
        </p:nvPicPr>
        <p:blipFill>
          <a:blip r:embed="rId4"/>
          <a:stretch/>
        </p:blipFill>
        <p:spPr>
          <a:xfrm>
            <a:off x="111600" y="2574360"/>
            <a:ext cx="5973840" cy="3835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Пользовательская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Пользовательская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Пользовательская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Пользовательская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Пользовательская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Пользовательская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Пользовательская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Пользовательская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Пользовательская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Пользовательская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Пользовательская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Пользовательская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Пользовательская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Пользовательская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</TotalTime>
  <Words>349</Words>
  <Application>Microsoft Office PowerPoint</Application>
  <PresentationFormat>Широкоэкранный</PresentationFormat>
  <Paragraphs>88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14</vt:i4>
      </vt:variant>
      <vt:variant>
        <vt:lpstr>Заголовки слайдов</vt:lpstr>
      </vt:variant>
      <vt:variant>
        <vt:i4>15</vt:i4>
      </vt:variant>
    </vt:vector>
  </HeadingPairs>
  <TitlesOfParts>
    <vt:vector size="40" baseType="lpstr">
      <vt:lpstr>Arial</vt:lpstr>
      <vt:lpstr>Arial Nova</vt:lpstr>
      <vt:lpstr>Average</vt:lpstr>
      <vt:lpstr>Biome</vt:lpstr>
      <vt:lpstr>Calibri</vt:lpstr>
      <vt:lpstr>DejaVu Sans</vt:lpstr>
      <vt:lpstr>OpenSymbol</vt:lpstr>
      <vt:lpstr>Oswald</vt:lpstr>
      <vt:lpstr>Symbol</vt:lpstr>
      <vt:lpstr>Times New Roman</vt:lpstr>
      <vt:lpstr>Wingdings</vt:lpstr>
      <vt:lpstr>Пользовательская</vt:lpstr>
      <vt:lpstr>Пользовательская</vt:lpstr>
      <vt:lpstr>Пользовательская</vt:lpstr>
      <vt:lpstr>Пользовательская</vt:lpstr>
      <vt:lpstr>Пользовательская</vt:lpstr>
      <vt:lpstr>Пользовательская</vt:lpstr>
      <vt:lpstr>Пользовательская</vt:lpstr>
      <vt:lpstr>Пользовательская</vt:lpstr>
      <vt:lpstr>Пользовательская</vt:lpstr>
      <vt:lpstr>Пользовательская</vt:lpstr>
      <vt:lpstr>Пользовательская</vt:lpstr>
      <vt:lpstr>Пользовательская</vt:lpstr>
      <vt:lpstr>Пользовательская</vt:lpstr>
      <vt:lpstr>Пользовательская</vt:lpstr>
      <vt:lpstr>Сайт Школьной Библиотеки</vt:lpstr>
      <vt:lpstr>Цель проекта </vt:lpstr>
      <vt:lpstr>Задачи проекта</vt:lpstr>
      <vt:lpstr>Актуальность</vt:lpstr>
      <vt:lpstr>Аналоги</vt:lpstr>
      <vt:lpstr>Методы, оборудование, эксперименты</vt:lpstr>
      <vt:lpstr>Текущие результаты проекта</vt:lpstr>
      <vt:lpstr>Регистрация и Вход</vt:lpstr>
      <vt:lpstr>Презентация PowerPoint</vt:lpstr>
      <vt:lpstr>Главная страница  ( бронь книг )</vt:lpstr>
      <vt:lpstr>Презентация PowerPoint</vt:lpstr>
      <vt:lpstr>Личный Кабинет пользователя</vt:lpstr>
      <vt:lpstr>Презентация PowerPoint</vt:lpstr>
      <vt:lpstr>ПЕРСПЕКТИВЫ РАЗВИТИЯ ПРОЕКТА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 Школьной Библиотеки</dc:title>
  <dc:subject/>
  <dc:creator>Фёдор Мальцев</dc:creator>
  <dc:description/>
  <cp:lastModifiedBy>Фёдор Мальцев</cp:lastModifiedBy>
  <cp:revision>48</cp:revision>
  <dcterms:created xsi:type="dcterms:W3CDTF">2025-01-22T14:50:43Z</dcterms:created>
  <dcterms:modified xsi:type="dcterms:W3CDTF">2025-02-18T11:29:05Z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13</vt:i4>
  </property>
  <property fmtid="{D5CDD505-2E9C-101B-9397-08002B2CF9AE}" pid="4" name="PresentationFormat">
    <vt:lpwstr>Широкоэкранный</vt:lpwstr>
  </property>
  <property fmtid="{D5CDD505-2E9C-101B-9397-08002B2CF9AE}" pid="5" name="Slides">
    <vt:i4>13</vt:i4>
  </property>
</Properties>
</file>